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6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7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8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7" Type="http://schemas.microsoft.com/office/2020/02/relationships/classificationlabels" Target="docMetadata/LabelInfo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14"/>
  </p:notesMasterIdLst>
  <p:sldIdLst>
    <p:sldId id="317" r:id="rId5"/>
    <p:sldId id="507" r:id="rId6"/>
    <p:sldId id="508" r:id="rId7"/>
    <p:sldId id="504" r:id="rId8"/>
    <p:sldId id="509" r:id="rId9"/>
    <p:sldId id="505" r:id="rId10"/>
    <p:sldId id="506" r:id="rId11"/>
    <p:sldId id="389" r:id="rId12"/>
    <p:sldId id="376" r:id="rId13"/>
  </p:sldIdLst>
  <p:sldSz cx="12192000" cy="6858000"/>
  <p:notesSz cx="6950075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068D"/>
    <a:srgbClr val="E6007F"/>
    <a:srgbClr val="A82220"/>
    <a:srgbClr val="D83684"/>
    <a:srgbClr val="009FE3"/>
    <a:srgbClr val="D7267F"/>
    <a:srgbClr val="F6AC11"/>
    <a:srgbClr val="95C11F"/>
    <a:srgbClr val="562677"/>
    <a:srgbClr val="E225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F732C9E-4A86-4721-BC5E-AD299E59EFCA}" v="277" dt="2025-11-12T16:30:09.18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85" autoAdjust="0"/>
    <p:restoredTop sz="93447" autoAdjust="0"/>
  </p:normalViewPr>
  <p:slideViewPr>
    <p:cSldViewPr snapToGrid="0" snapToObjects="1">
      <p:cViewPr varScale="1">
        <p:scale>
          <a:sx n="59" d="100"/>
          <a:sy n="59" d="100"/>
        </p:scale>
        <p:origin x="984" y="5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ongstaff, David" userId="efd79311-5441-43cc-958d-93445f0c9027" providerId="ADAL" clId="{9C5E3768-30E9-4D21-B105-5949FF154727}"/>
    <pc:docChg chg="undo redo custSel addSld delSld modSld">
      <pc:chgData name="Longstaff, David" userId="efd79311-5441-43cc-958d-93445f0c9027" providerId="ADAL" clId="{9C5E3768-30E9-4D21-B105-5949FF154727}" dt="2025-11-12T16:30:09.188" v="1602" actId="13926"/>
      <pc:docMkLst>
        <pc:docMk/>
      </pc:docMkLst>
      <pc:sldChg chg="modSp mod">
        <pc:chgData name="Longstaff, David" userId="efd79311-5441-43cc-958d-93445f0c9027" providerId="ADAL" clId="{9C5E3768-30E9-4D21-B105-5949FF154727}" dt="2025-11-12T12:19:38.510" v="326" actId="14100"/>
        <pc:sldMkLst>
          <pc:docMk/>
          <pc:sldMk cId="3805052553" sldId="317"/>
        </pc:sldMkLst>
        <pc:spChg chg="mod">
          <ac:chgData name="Longstaff, David" userId="efd79311-5441-43cc-958d-93445f0c9027" providerId="ADAL" clId="{9C5E3768-30E9-4D21-B105-5949FF154727}" dt="2025-11-12T12:19:38.510" v="326" actId="14100"/>
          <ac:spMkLst>
            <pc:docMk/>
            <pc:sldMk cId="3805052553" sldId="317"/>
            <ac:spMk id="9" creationId="{C9BEE7C8-9000-4078-8E6C-0D9A63EA3973}"/>
          </ac:spMkLst>
        </pc:spChg>
        <pc:spChg chg="mod">
          <ac:chgData name="Longstaff, David" userId="efd79311-5441-43cc-958d-93445f0c9027" providerId="ADAL" clId="{9C5E3768-30E9-4D21-B105-5949FF154727}" dt="2025-11-12T12:19:29.627" v="324" actId="255"/>
          <ac:spMkLst>
            <pc:docMk/>
            <pc:sldMk cId="3805052553" sldId="317"/>
            <ac:spMk id="10" creationId="{E70CCF04-D3E3-47F7-8A0B-EFC7B813BAC4}"/>
          </ac:spMkLst>
        </pc:spChg>
        <pc:cxnChg chg="mod">
          <ac:chgData name="Longstaff, David" userId="efd79311-5441-43cc-958d-93445f0c9027" providerId="ADAL" clId="{9C5E3768-30E9-4D21-B105-5949FF154727}" dt="2025-11-12T12:19:22.164" v="323" actId="14100"/>
          <ac:cxnSpMkLst>
            <pc:docMk/>
            <pc:sldMk cId="3805052553" sldId="317"/>
            <ac:cxnSpMk id="4" creationId="{D16EB0D8-A7FD-496A-91A3-C1FCCC71085A}"/>
          </ac:cxnSpMkLst>
        </pc:cxnChg>
      </pc:sldChg>
      <pc:sldChg chg="del">
        <pc:chgData name="Longstaff, David" userId="efd79311-5441-43cc-958d-93445f0c9027" providerId="ADAL" clId="{9C5E3768-30E9-4D21-B105-5949FF154727}" dt="2025-11-12T12:15:56.653" v="193" actId="47"/>
        <pc:sldMkLst>
          <pc:docMk/>
          <pc:sldMk cId="622262547" sldId="380"/>
        </pc:sldMkLst>
      </pc:sldChg>
      <pc:sldChg chg="del">
        <pc:chgData name="Longstaff, David" userId="efd79311-5441-43cc-958d-93445f0c9027" providerId="ADAL" clId="{9C5E3768-30E9-4D21-B105-5949FF154727}" dt="2025-11-12T12:27:45.987" v="397" actId="47"/>
        <pc:sldMkLst>
          <pc:docMk/>
          <pc:sldMk cId="4081990855" sldId="381"/>
        </pc:sldMkLst>
      </pc:sldChg>
      <pc:sldChg chg="del">
        <pc:chgData name="Longstaff, David" userId="efd79311-5441-43cc-958d-93445f0c9027" providerId="ADAL" clId="{9C5E3768-30E9-4D21-B105-5949FF154727}" dt="2025-11-12T12:32:51.009" v="656" actId="47"/>
        <pc:sldMkLst>
          <pc:docMk/>
          <pc:sldMk cId="4270226147" sldId="386"/>
        </pc:sldMkLst>
      </pc:sldChg>
      <pc:sldChg chg="addSp modSp mod addAnim delAnim modAnim">
        <pc:chgData name="Longstaff, David" userId="efd79311-5441-43cc-958d-93445f0c9027" providerId="ADAL" clId="{9C5E3768-30E9-4D21-B105-5949FF154727}" dt="2025-11-12T12:53:09.142" v="1592"/>
        <pc:sldMkLst>
          <pc:docMk/>
          <pc:sldMk cId="2260266769" sldId="389"/>
        </pc:sldMkLst>
        <pc:spChg chg="mod">
          <ac:chgData name="Longstaff, David" userId="efd79311-5441-43cc-958d-93445f0c9027" providerId="ADAL" clId="{9C5E3768-30E9-4D21-B105-5949FF154727}" dt="2025-11-12T12:51:25.829" v="1581" actId="14100"/>
          <ac:spMkLst>
            <pc:docMk/>
            <pc:sldMk cId="2260266769" sldId="389"/>
            <ac:spMk id="2" creationId="{58CD5202-364A-28F5-92D9-3794706CB2A4}"/>
          </ac:spMkLst>
        </pc:spChg>
        <pc:graphicFrameChg chg="modGraphic">
          <ac:chgData name="Longstaff, David" userId="efd79311-5441-43cc-958d-93445f0c9027" providerId="ADAL" clId="{9C5E3768-30E9-4D21-B105-5949FF154727}" dt="2025-11-12T12:34:45.729" v="680" actId="20577"/>
          <ac:graphicFrameMkLst>
            <pc:docMk/>
            <pc:sldMk cId="2260266769" sldId="389"/>
            <ac:graphicFrameMk id="17" creationId="{1F7DF13E-2F9C-433C-8EE9-E5C4B1D2E865}"/>
          </ac:graphicFrameMkLst>
        </pc:graphicFrameChg>
        <pc:cxnChg chg="add mod">
          <ac:chgData name="Longstaff, David" userId="efd79311-5441-43cc-958d-93445f0c9027" providerId="ADAL" clId="{9C5E3768-30E9-4D21-B105-5949FF154727}" dt="2025-11-12T12:35:41.099" v="695" actId="1035"/>
          <ac:cxnSpMkLst>
            <pc:docMk/>
            <pc:sldMk cId="2260266769" sldId="389"/>
            <ac:cxnSpMk id="4" creationId="{9ECC2FFE-2D7F-69C9-7C26-414F4174D25D}"/>
          </ac:cxnSpMkLst>
        </pc:cxnChg>
      </pc:sldChg>
      <pc:sldChg chg="del">
        <pc:chgData name="Longstaff, David" userId="efd79311-5441-43cc-958d-93445f0c9027" providerId="ADAL" clId="{9C5E3768-30E9-4D21-B105-5949FF154727}" dt="2025-11-12T12:18:31.923" v="251" actId="47"/>
        <pc:sldMkLst>
          <pc:docMk/>
          <pc:sldMk cId="598104552" sldId="464"/>
        </pc:sldMkLst>
      </pc:sldChg>
      <pc:sldChg chg="addSp delSp modSp del mod addAnim delAnim modAnim">
        <pc:chgData name="Longstaff, David" userId="efd79311-5441-43cc-958d-93445f0c9027" providerId="ADAL" clId="{9C5E3768-30E9-4D21-B105-5949FF154727}" dt="2025-11-12T12:27:33.850" v="395" actId="47"/>
        <pc:sldMkLst>
          <pc:docMk/>
          <pc:sldMk cId="1589578176" sldId="493"/>
        </pc:sldMkLst>
        <pc:graphicFrameChg chg="add del mod modGraphic">
          <ac:chgData name="Longstaff, David" userId="efd79311-5441-43cc-958d-93445f0c9027" providerId="ADAL" clId="{9C5E3768-30E9-4D21-B105-5949FF154727}" dt="2025-11-12T12:24:02.805" v="377" actId="20577"/>
          <ac:graphicFrameMkLst>
            <pc:docMk/>
            <pc:sldMk cId="1589578176" sldId="493"/>
            <ac:graphicFrameMk id="11" creationId="{03A11CBD-F02A-4E33-BD15-B4A702C3719F}"/>
          </ac:graphicFrameMkLst>
        </pc:graphicFrameChg>
      </pc:sldChg>
      <pc:sldChg chg="del">
        <pc:chgData name="Longstaff, David" userId="efd79311-5441-43cc-958d-93445f0c9027" providerId="ADAL" clId="{9C5E3768-30E9-4D21-B105-5949FF154727}" dt="2025-11-12T12:30:57.055" v="557" actId="47"/>
        <pc:sldMkLst>
          <pc:docMk/>
          <pc:sldMk cId="780178644" sldId="494"/>
        </pc:sldMkLst>
      </pc:sldChg>
      <pc:sldChg chg="del">
        <pc:chgData name="Longstaff, David" userId="efd79311-5441-43cc-958d-93445f0c9027" providerId="ADAL" clId="{9C5E3768-30E9-4D21-B105-5949FF154727}" dt="2025-11-12T12:43:43.076" v="1099" actId="47"/>
        <pc:sldMkLst>
          <pc:docMk/>
          <pc:sldMk cId="3705640017" sldId="495"/>
        </pc:sldMkLst>
      </pc:sldChg>
      <pc:sldChg chg="del">
        <pc:chgData name="Longstaff, David" userId="efd79311-5441-43cc-958d-93445f0c9027" providerId="ADAL" clId="{9C5E3768-30E9-4D21-B105-5949FF154727}" dt="2025-11-12T12:43:47.965" v="1100" actId="47"/>
        <pc:sldMkLst>
          <pc:docMk/>
          <pc:sldMk cId="902374363" sldId="496"/>
        </pc:sldMkLst>
      </pc:sldChg>
      <pc:sldChg chg="del">
        <pc:chgData name="Longstaff, David" userId="efd79311-5441-43cc-958d-93445f0c9027" providerId="ADAL" clId="{9C5E3768-30E9-4D21-B105-5949FF154727}" dt="2025-11-12T12:45:01.867" v="1261" actId="47"/>
        <pc:sldMkLst>
          <pc:docMk/>
          <pc:sldMk cId="614157785" sldId="497"/>
        </pc:sldMkLst>
      </pc:sldChg>
      <pc:sldChg chg="add del">
        <pc:chgData name="Longstaff, David" userId="efd79311-5441-43cc-958d-93445f0c9027" providerId="ADAL" clId="{9C5E3768-30E9-4D21-B105-5949FF154727}" dt="2025-11-12T12:45:57.231" v="1339" actId="47"/>
        <pc:sldMkLst>
          <pc:docMk/>
          <pc:sldMk cId="2069663193" sldId="498"/>
        </pc:sldMkLst>
      </pc:sldChg>
      <pc:sldChg chg="del">
        <pc:chgData name="Longstaff, David" userId="efd79311-5441-43cc-958d-93445f0c9027" providerId="ADAL" clId="{9C5E3768-30E9-4D21-B105-5949FF154727}" dt="2025-11-12T12:46:02.283" v="1340" actId="47"/>
        <pc:sldMkLst>
          <pc:docMk/>
          <pc:sldMk cId="311918816" sldId="499"/>
        </pc:sldMkLst>
      </pc:sldChg>
      <pc:sldChg chg="del">
        <pc:chgData name="Longstaff, David" userId="efd79311-5441-43cc-958d-93445f0c9027" providerId="ADAL" clId="{9C5E3768-30E9-4D21-B105-5949FF154727}" dt="2025-11-12T12:47:28.922" v="1535" actId="47"/>
        <pc:sldMkLst>
          <pc:docMk/>
          <pc:sldMk cId="1646050830" sldId="500"/>
        </pc:sldMkLst>
      </pc:sldChg>
      <pc:sldChg chg="del">
        <pc:chgData name="Longstaff, David" userId="efd79311-5441-43cc-958d-93445f0c9027" providerId="ADAL" clId="{9C5E3768-30E9-4D21-B105-5949FF154727}" dt="2025-11-12T12:47:29.678" v="1536" actId="47"/>
        <pc:sldMkLst>
          <pc:docMk/>
          <pc:sldMk cId="1311689585" sldId="501"/>
        </pc:sldMkLst>
      </pc:sldChg>
      <pc:sldChg chg="del">
        <pc:chgData name="Longstaff, David" userId="efd79311-5441-43cc-958d-93445f0c9027" providerId="ADAL" clId="{9C5E3768-30E9-4D21-B105-5949FF154727}" dt="2025-11-12T12:47:34.328" v="1537" actId="47"/>
        <pc:sldMkLst>
          <pc:docMk/>
          <pc:sldMk cId="890355894" sldId="502"/>
        </pc:sldMkLst>
      </pc:sldChg>
      <pc:sldChg chg="addSp delSp modSp mod addAnim delAnim modAnim">
        <pc:chgData name="Longstaff, David" userId="efd79311-5441-43cc-958d-93445f0c9027" providerId="ADAL" clId="{9C5E3768-30E9-4D21-B105-5949FF154727}" dt="2025-11-12T12:55:14.900" v="1600" actId="113"/>
        <pc:sldMkLst>
          <pc:docMk/>
          <pc:sldMk cId="3918908637" sldId="504"/>
        </pc:sldMkLst>
        <pc:spChg chg="del mod">
          <ac:chgData name="Longstaff, David" userId="efd79311-5441-43cc-958d-93445f0c9027" providerId="ADAL" clId="{9C5E3768-30E9-4D21-B105-5949FF154727}" dt="2025-11-12T12:36:53.760" v="747" actId="478"/>
          <ac:spMkLst>
            <pc:docMk/>
            <pc:sldMk cId="3918908637" sldId="504"/>
            <ac:spMk id="3" creationId="{42F94158-479B-97CE-8BD2-EFF76DF5E3BB}"/>
          </ac:spMkLst>
        </pc:spChg>
        <pc:spChg chg="add mod">
          <ac:chgData name="Longstaff, David" userId="efd79311-5441-43cc-958d-93445f0c9027" providerId="ADAL" clId="{9C5E3768-30E9-4D21-B105-5949FF154727}" dt="2025-11-12T12:36:59.026" v="762" actId="20577"/>
          <ac:spMkLst>
            <pc:docMk/>
            <pc:sldMk cId="3918908637" sldId="504"/>
            <ac:spMk id="7" creationId="{84B75F8A-6A06-5B01-CE4E-85D661EDBA9D}"/>
          </ac:spMkLst>
        </pc:spChg>
        <pc:spChg chg="mod">
          <ac:chgData name="Longstaff, David" userId="efd79311-5441-43cc-958d-93445f0c9027" providerId="ADAL" clId="{9C5E3768-30E9-4D21-B105-5949FF154727}" dt="2025-11-12T12:37:33.754" v="829" actId="20577"/>
          <ac:spMkLst>
            <pc:docMk/>
            <pc:sldMk cId="3918908637" sldId="504"/>
            <ac:spMk id="10" creationId="{0E60E63F-4F2D-CA2E-974B-EFBDE3F349BE}"/>
          </ac:spMkLst>
        </pc:spChg>
        <pc:grpChg chg="mod">
          <ac:chgData name="Longstaff, David" userId="efd79311-5441-43cc-958d-93445f0c9027" providerId="ADAL" clId="{9C5E3768-30E9-4D21-B105-5949FF154727}" dt="2025-11-12T12:37:38.851" v="830" actId="14100"/>
          <ac:grpSpMkLst>
            <pc:docMk/>
            <pc:sldMk cId="3918908637" sldId="504"/>
            <ac:grpSpMk id="8" creationId="{AB663B2D-0E4E-2FDB-B675-9412E4301729}"/>
          </ac:grpSpMkLst>
        </pc:grpChg>
        <pc:graphicFrameChg chg="mod modGraphic">
          <ac:chgData name="Longstaff, David" userId="efd79311-5441-43cc-958d-93445f0c9027" providerId="ADAL" clId="{9C5E3768-30E9-4D21-B105-5949FF154727}" dt="2025-11-12T12:55:14.900" v="1600" actId="113"/>
          <ac:graphicFrameMkLst>
            <pc:docMk/>
            <pc:sldMk cId="3918908637" sldId="504"/>
            <ac:graphicFrameMk id="4" creationId="{9C7B9E1B-1F85-296A-0B9E-5EB4A4FA128D}"/>
          </ac:graphicFrameMkLst>
        </pc:graphicFrameChg>
      </pc:sldChg>
      <pc:sldChg chg="addSp delSp modSp mod addAnim delAnim modAnim">
        <pc:chgData name="Longstaff, David" userId="efd79311-5441-43cc-958d-93445f0c9027" providerId="ADAL" clId="{9C5E3768-30E9-4D21-B105-5949FF154727}" dt="2025-11-12T12:50:02.309" v="1555"/>
        <pc:sldMkLst>
          <pc:docMk/>
          <pc:sldMk cId="865690175" sldId="505"/>
        </pc:sldMkLst>
        <pc:spChg chg="del">
          <ac:chgData name="Longstaff, David" userId="efd79311-5441-43cc-958d-93445f0c9027" providerId="ADAL" clId="{9C5E3768-30E9-4D21-B105-5949FF154727}" dt="2025-11-12T12:36:23.909" v="726" actId="478"/>
          <ac:spMkLst>
            <pc:docMk/>
            <pc:sldMk cId="865690175" sldId="505"/>
            <ac:spMk id="3" creationId="{5A276890-4001-6C0B-6F1B-EA0ACB0B7ED7}"/>
          </ac:spMkLst>
        </pc:spChg>
        <pc:spChg chg="add mod">
          <ac:chgData name="Longstaff, David" userId="efd79311-5441-43cc-958d-93445f0c9027" providerId="ADAL" clId="{9C5E3768-30E9-4D21-B105-5949FF154727}" dt="2025-11-12T12:36:24.509" v="727"/>
          <ac:spMkLst>
            <pc:docMk/>
            <pc:sldMk cId="865690175" sldId="505"/>
            <ac:spMk id="7" creationId="{1C437720-6968-BB34-3E51-4307C9E07011}"/>
          </ac:spMkLst>
        </pc:spChg>
        <pc:graphicFrameChg chg="mod modGraphic">
          <ac:chgData name="Longstaff, David" userId="efd79311-5441-43cc-958d-93445f0c9027" providerId="ADAL" clId="{9C5E3768-30E9-4D21-B105-5949FF154727}" dt="2025-11-12T12:40:25.350" v="865" actId="403"/>
          <ac:graphicFrameMkLst>
            <pc:docMk/>
            <pc:sldMk cId="865690175" sldId="505"/>
            <ac:graphicFrameMk id="4" creationId="{02BF70BA-8E20-AC25-E5EA-B7C97D64371A}"/>
          </ac:graphicFrameMkLst>
        </pc:graphicFrameChg>
      </pc:sldChg>
      <pc:sldChg chg="modSp mod addAnim delAnim modAnim">
        <pc:chgData name="Longstaff, David" userId="efd79311-5441-43cc-958d-93445f0c9027" providerId="ADAL" clId="{9C5E3768-30E9-4D21-B105-5949FF154727}" dt="2025-11-12T12:51:01.771" v="1570"/>
        <pc:sldMkLst>
          <pc:docMk/>
          <pc:sldMk cId="1493212166" sldId="506"/>
        </pc:sldMkLst>
        <pc:spChg chg="mod">
          <ac:chgData name="Longstaff, David" userId="efd79311-5441-43cc-958d-93445f0c9027" providerId="ADAL" clId="{9C5E3768-30E9-4D21-B105-5949FF154727}" dt="2025-11-12T12:36:17.115" v="725" actId="20577"/>
          <ac:spMkLst>
            <pc:docMk/>
            <pc:sldMk cId="1493212166" sldId="506"/>
            <ac:spMk id="3" creationId="{827508E4-C46C-3A1F-A0FF-96B9382EBE59}"/>
          </ac:spMkLst>
        </pc:spChg>
        <pc:graphicFrameChg chg="mod modGraphic">
          <ac:chgData name="Longstaff, David" userId="efd79311-5441-43cc-958d-93445f0c9027" providerId="ADAL" clId="{9C5E3768-30E9-4D21-B105-5949FF154727}" dt="2025-11-12T12:40:41.306" v="871" actId="404"/>
          <ac:graphicFrameMkLst>
            <pc:docMk/>
            <pc:sldMk cId="1493212166" sldId="506"/>
            <ac:graphicFrameMk id="4" creationId="{DB192748-3F26-E42E-794B-62E2044DF0F7}"/>
          </ac:graphicFrameMkLst>
        </pc:graphicFrameChg>
      </pc:sldChg>
      <pc:sldChg chg="modSp add addAnim delAnim modAnim">
        <pc:chgData name="Longstaff, David" userId="efd79311-5441-43cc-958d-93445f0c9027" providerId="ADAL" clId="{9C5E3768-30E9-4D21-B105-5949FF154727}" dt="2025-11-12T12:41:20.641" v="873"/>
        <pc:sldMkLst>
          <pc:docMk/>
          <pc:sldMk cId="355909547" sldId="507"/>
        </pc:sldMkLst>
        <pc:graphicFrameChg chg="mod">
          <ac:chgData name="Longstaff, David" userId="efd79311-5441-43cc-958d-93445f0c9027" providerId="ADAL" clId="{9C5E3768-30E9-4D21-B105-5949FF154727}" dt="2025-11-12T12:38:35.098" v="832" actId="13782"/>
          <ac:graphicFrameMkLst>
            <pc:docMk/>
            <pc:sldMk cId="355909547" sldId="507"/>
            <ac:graphicFrameMk id="11" creationId="{21A36694-AA7B-2F5B-9C62-F1AE5D331C66}"/>
          </ac:graphicFrameMkLst>
        </pc:graphicFrameChg>
      </pc:sldChg>
      <pc:sldChg chg="modSp add mod addAnim delAnim modAnim">
        <pc:chgData name="Longstaff, David" userId="efd79311-5441-43cc-958d-93445f0c9027" providerId="ADAL" clId="{9C5E3768-30E9-4D21-B105-5949FF154727}" dt="2025-11-12T12:54:45.156" v="1596" actId="20577"/>
        <pc:sldMkLst>
          <pc:docMk/>
          <pc:sldMk cId="1940534075" sldId="508"/>
        </pc:sldMkLst>
        <pc:graphicFrameChg chg="mod modGraphic">
          <ac:chgData name="Longstaff, David" userId="efd79311-5441-43cc-958d-93445f0c9027" providerId="ADAL" clId="{9C5E3768-30E9-4D21-B105-5949FF154727}" dt="2025-11-12T12:54:45.156" v="1596" actId="20577"/>
          <ac:graphicFrameMkLst>
            <pc:docMk/>
            <pc:sldMk cId="1940534075" sldId="508"/>
            <ac:graphicFrameMk id="11" creationId="{DB4A6B99-E042-DC70-741A-5A9170370894}"/>
          </ac:graphicFrameMkLst>
        </pc:graphicFrameChg>
      </pc:sldChg>
      <pc:sldChg chg="addSp delSp modSp add mod addAnim delAnim modAnim">
        <pc:chgData name="Longstaff, David" userId="efd79311-5441-43cc-958d-93445f0c9027" providerId="ADAL" clId="{9C5E3768-30E9-4D21-B105-5949FF154727}" dt="2025-11-12T16:30:09.188" v="1602" actId="13926"/>
        <pc:sldMkLst>
          <pc:docMk/>
          <pc:sldMk cId="295600480" sldId="509"/>
        </pc:sldMkLst>
        <pc:spChg chg="del">
          <ac:chgData name="Longstaff, David" userId="efd79311-5441-43cc-958d-93445f0c9027" providerId="ADAL" clId="{9C5E3768-30E9-4D21-B105-5949FF154727}" dt="2025-11-12T12:36:29.634" v="728" actId="478"/>
          <ac:spMkLst>
            <pc:docMk/>
            <pc:sldMk cId="295600480" sldId="509"/>
            <ac:spMk id="3" creationId="{169DE3D7-9ED8-AE8A-B576-7AA248D50FE7}"/>
          </ac:spMkLst>
        </pc:spChg>
        <pc:spChg chg="add mod">
          <ac:chgData name="Longstaff, David" userId="efd79311-5441-43cc-958d-93445f0c9027" providerId="ADAL" clId="{9C5E3768-30E9-4D21-B105-5949FF154727}" dt="2025-11-12T12:36:30.137" v="729"/>
          <ac:spMkLst>
            <pc:docMk/>
            <pc:sldMk cId="295600480" sldId="509"/>
            <ac:spMk id="7" creationId="{472E72E4-0E47-BF8E-0D72-D74C3E4D0240}"/>
          </ac:spMkLst>
        </pc:spChg>
        <pc:spChg chg="mod">
          <ac:chgData name="Longstaff, David" userId="efd79311-5441-43cc-958d-93445f0c9027" providerId="ADAL" clId="{9C5E3768-30E9-4D21-B105-5949FF154727}" dt="2025-11-12T12:50:37.137" v="1566" actId="20577"/>
          <ac:spMkLst>
            <pc:docMk/>
            <pc:sldMk cId="295600480" sldId="509"/>
            <ac:spMk id="10" creationId="{351EFF26-F1BA-B964-EEE4-4A7582060B9C}"/>
          </ac:spMkLst>
        </pc:spChg>
        <pc:grpChg chg="mod">
          <ac:chgData name="Longstaff, David" userId="efd79311-5441-43cc-958d-93445f0c9027" providerId="ADAL" clId="{9C5E3768-30E9-4D21-B105-5949FF154727}" dt="2025-11-12T12:50:40.961" v="1567" actId="14100"/>
          <ac:grpSpMkLst>
            <pc:docMk/>
            <pc:sldMk cId="295600480" sldId="509"/>
            <ac:grpSpMk id="8" creationId="{3A4ECF3A-5AB9-EE4C-0BF8-8180774458C7}"/>
          </ac:grpSpMkLst>
        </pc:grpChg>
        <pc:graphicFrameChg chg="mod modGraphic">
          <ac:chgData name="Longstaff, David" userId="efd79311-5441-43cc-958d-93445f0c9027" providerId="ADAL" clId="{9C5E3768-30E9-4D21-B105-5949FF154727}" dt="2025-11-12T16:30:09.188" v="1602" actId="13926"/>
          <ac:graphicFrameMkLst>
            <pc:docMk/>
            <pc:sldMk cId="295600480" sldId="509"/>
            <ac:graphicFrameMk id="4" creationId="{AF40779F-CE01-24F1-4822-D4EC23D01F1D}"/>
          </ac:graphicFrameMkLst>
        </pc:graphicFrame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C53473E-3B93-481F-BD32-3900090AB672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9D72BD9-F5A7-489C-8DB0-270DF0F87B78}">
      <dgm:prSet phldrT="[Text]" custT="1"/>
      <dgm:spPr>
        <a:solidFill>
          <a:srgbClr val="E6007F"/>
        </a:solidFill>
        <a:ln w="38100"/>
      </dgm:spPr>
      <dgm:t>
        <a:bodyPr anchor="ctr" anchorCtr="0"/>
        <a:lstStyle/>
        <a:p>
          <a:r>
            <a:rPr lang="en-GB" sz="2000" b="1" noProof="0" dirty="0"/>
            <a:t>Articles</a:t>
          </a:r>
        </a:p>
      </dgm:t>
    </dgm:pt>
    <dgm:pt modelId="{AE34B277-2879-4AE7-9100-60444001B051}" type="parTrans" cxnId="{C8748248-24F1-4950-B7CD-001D98F25652}">
      <dgm:prSet/>
      <dgm:spPr/>
      <dgm:t>
        <a:bodyPr/>
        <a:lstStyle/>
        <a:p>
          <a:endParaRPr lang="en-GB"/>
        </a:p>
      </dgm:t>
    </dgm:pt>
    <dgm:pt modelId="{0F5A0F0F-73C2-4252-81FD-343726890A9A}" type="sibTrans" cxnId="{C8748248-24F1-4950-B7CD-001D98F25652}">
      <dgm:prSet/>
      <dgm:spPr/>
      <dgm:t>
        <a:bodyPr/>
        <a:lstStyle/>
        <a:p>
          <a:endParaRPr lang="en-GB"/>
        </a:p>
      </dgm:t>
    </dgm:pt>
    <dgm:pt modelId="{7A533979-4E56-410F-93DC-8694B7459563}">
      <dgm:prSet phldrT="[Text]" custT="1"/>
      <dgm:spPr>
        <a:solidFill>
          <a:srgbClr val="E6007F"/>
        </a:solidFill>
        <a:ln w="38100"/>
      </dgm:spPr>
      <dgm:t>
        <a:bodyPr anchor="ctr" anchorCtr="0"/>
        <a:lstStyle/>
        <a:p>
          <a:r>
            <a:rPr lang="en-GB" sz="2000" b="1" noProof="0" dirty="0"/>
            <a:t>Byelaws </a:t>
          </a:r>
        </a:p>
      </dgm:t>
    </dgm:pt>
    <dgm:pt modelId="{5439DDA4-3133-4E69-B2DE-174B1E39C46B}" type="sibTrans" cxnId="{FF47E5CD-52A3-4B56-9C4D-D492244FF707}">
      <dgm:prSet/>
      <dgm:spPr/>
      <dgm:t>
        <a:bodyPr/>
        <a:lstStyle/>
        <a:p>
          <a:endParaRPr lang="en-GB"/>
        </a:p>
      </dgm:t>
    </dgm:pt>
    <dgm:pt modelId="{D3718D45-E3BC-4667-B4D5-2D4712B4A939}" type="parTrans" cxnId="{FF47E5CD-52A3-4B56-9C4D-D492244FF707}">
      <dgm:prSet/>
      <dgm:spPr/>
      <dgm:t>
        <a:bodyPr/>
        <a:lstStyle/>
        <a:p>
          <a:endParaRPr lang="en-GB"/>
        </a:p>
      </dgm:t>
    </dgm:pt>
    <dgm:pt modelId="{CA0C47B1-3011-4675-B3A7-D0F2680CD52A}">
      <dgm:prSet phldrT="[Text]" custT="1"/>
      <dgm:spPr>
        <a:solidFill>
          <a:schemeClr val="bg1">
            <a:lumMod val="85000"/>
          </a:schemeClr>
        </a:solidFill>
        <a:ln w="38100"/>
      </dgm:spPr>
      <dgm:t>
        <a:bodyPr anchor="ctr" anchorCtr="1"/>
        <a:lstStyle/>
        <a:p>
          <a:r>
            <a:rPr lang="en-GB" sz="1800" noProof="0" dirty="0">
              <a:ea typeface="+mj-ea"/>
              <a:cs typeface="+mj-cs"/>
            </a:rPr>
            <a:t>Sets the rules in which an organisation will operate.</a:t>
          </a:r>
          <a:endParaRPr lang="en-GB" sz="1800" b="1" noProof="0" dirty="0"/>
        </a:p>
      </dgm:t>
    </dgm:pt>
    <dgm:pt modelId="{6AF1D071-0DDA-4365-A327-E6A4280ADBAD}" type="parTrans" cxnId="{28FAC8E4-5D8D-4AB0-B915-47660408BCDA}">
      <dgm:prSet/>
      <dgm:spPr/>
      <dgm:t>
        <a:bodyPr/>
        <a:lstStyle/>
        <a:p>
          <a:endParaRPr lang="en-GB"/>
        </a:p>
      </dgm:t>
    </dgm:pt>
    <dgm:pt modelId="{A687A9E2-C5E2-4B9D-9BBC-411D8FEA40C8}" type="sibTrans" cxnId="{28FAC8E4-5D8D-4AB0-B915-47660408BCDA}">
      <dgm:prSet/>
      <dgm:spPr/>
      <dgm:t>
        <a:bodyPr/>
        <a:lstStyle/>
        <a:p>
          <a:endParaRPr lang="en-GB"/>
        </a:p>
      </dgm:t>
    </dgm:pt>
    <dgm:pt modelId="{F35EBBF3-2AC7-4A19-A451-A92CCAC42598}">
      <dgm:prSet phldrT="[Text]" custT="1"/>
      <dgm:spPr>
        <a:solidFill>
          <a:schemeClr val="bg1">
            <a:lumMod val="85000"/>
          </a:schemeClr>
        </a:solidFill>
        <a:ln w="38100"/>
      </dgm:spPr>
      <dgm:t>
        <a:bodyPr anchor="ctr" anchorCtr="1"/>
        <a:lstStyle/>
        <a:p>
          <a:pPr algn="ctr"/>
          <a:r>
            <a:rPr lang="en-GB" sz="1800" noProof="0" dirty="0">
              <a:ea typeface="+mj-ea"/>
              <a:cs typeface="+mj-cs"/>
            </a:rPr>
            <a:t>Forms the foundation of how an organisation is ran.</a:t>
          </a:r>
          <a:endParaRPr lang="en-GB" sz="1800" b="1" noProof="0" dirty="0"/>
        </a:p>
      </dgm:t>
    </dgm:pt>
    <dgm:pt modelId="{8FFADF96-0132-41D8-A523-779FA240AB76}" type="parTrans" cxnId="{56DAFD8D-6694-4959-8365-B50FBE252BA6}">
      <dgm:prSet/>
      <dgm:spPr/>
      <dgm:t>
        <a:bodyPr/>
        <a:lstStyle/>
        <a:p>
          <a:endParaRPr lang="en-GB"/>
        </a:p>
      </dgm:t>
    </dgm:pt>
    <dgm:pt modelId="{7BA76CEB-58B0-4966-BB21-E68A81BCE002}" type="sibTrans" cxnId="{56DAFD8D-6694-4959-8365-B50FBE252BA6}">
      <dgm:prSet/>
      <dgm:spPr/>
      <dgm:t>
        <a:bodyPr/>
        <a:lstStyle/>
        <a:p>
          <a:endParaRPr lang="en-GB"/>
        </a:p>
      </dgm:t>
    </dgm:pt>
    <dgm:pt modelId="{D66D0EEC-F41F-483F-AEBC-E5EB5D74CA63}">
      <dgm:prSet phldrT="[Text]" custT="1"/>
      <dgm:spPr>
        <a:solidFill>
          <a:schemeClr val="bg1">
            <a:lumMod val="85000"/>
          </a:schemeClr>
        </a:solidFill>
        <a:ln w="38100"/>
      </dgm:spPr>
      <dgm:t>
        <a:bodyPr anchor="ctr" anchorCtr="1"/>
        <a:lstStyle/>
        <a:p>
          <a:pPr algn="ctr"/>
          <a:r>
            <a:rPr lang="en-GB" sz="1800" noProof="0" dirty="0">
              <a:ea typeface="+mj-ea"/>
              <a:cs typeface="+mj-cs"/>
            </a:rPr>
            <a:t>Required by law and by Charites Commission for NI. </a:t>
          </a:r>
          <a:endParaRPr lang="en-GB" sz="1800" b="1" noProof="0" dirty="0"/>
        </a:p>
      </dgm:t>
    </dgm:pt>
    <dgm:pt modelId="{67984F18-587D-419B-ACF3-3A7F76CB0098}" type="parTrans" cxnId="{4BADC757-0CDF-4024-BDE1-E712CED83706}">
      <dgm:prSet/>
      <dgm:spPr/>
      <dgm:t>
        <a:bodyPr/>
        <a:lstStyle/>
        <a:p>
          <a:endParaRPr lang="en-GB"/>
        </a:p>
      </dgm:t>
    </dgm:pt>
    <dgm:pt modelId="{1108949B-7DB0-4E88-867C-328989E4D462}" type="sibTrans" cxnId="{4BADC757-0CDF-4024-BDE1-E712CED83706}">
      <dgm:prSet/>
      <dgm:spPr/>
      <dgm:t>
        <a:bodyPr/>
        <a:lstStyle/>
        <a:p>
          <a:endParaRPr lang="en-GB"/>
        </a:p>
      </dgm:t>
    </dgm:pt>
    <dgm:pt modelId="{7042CFFD-8FAD-4810-BB5E-53E30403931F}">
      <dgm:prSet phldrT="[Text]" custT="1"/>
      <dgm:spPr>
        <a:solidFill>
          <a:schemeClr val="bg1">
            <a:lumMod val="85000"/>
          </a:schemeClr>
        </a:solidFill>
        <a:ln w="38100"/>
      </dgm:spPr>
      <dgm:t>
        <a:bodyPr anchor="ctr" anchorCtr="1"/>
        <a:lstStyle/>
        <a:p>
          <a:pPr algn="ctr"/>
          <a:r>
            <a:rPr lang="en-GB" sz="1800" noProof="0" dirty="0">
              <a:ea typeface="+mj-ea"/>
              <a:cs typeface="+mj-cs"/>
            </a:rPr>
            <a:t>Articles must be refiled every time a change is made.</a:t>
          </a:r>
          <a:endParaRPr lang="en-GB" sz="1800" b="1" noProof="0" dirty="0"/>
        </a:p>
      </dgm:t>
    </dgm:pt>
    <dgm:pt modelId="{96E57E65-6D71-4053-ADD0-C7B7A40869C3}" type="parTrans" cxnId="{512DFEFE-9E49-472B-9DC9-E848D1047B98}">
      <dgm:prSet/>
      <dgm:spPr/>
      <dgm:t>
        <a:bodyPr/>
        <a:lstStyle/>
        <a:p>
          <a:endParaRPr lang="en-GB"/>
        </a:p>
      </dgm:t>
    </dgm:pt>
    <dgm:pt modelId="{B6B3CE14-C703-4C2B-B7D1-C9DA36195D75}" type="sibTrans" cxnId="{512DFEFE-9E49-472B-9DC9-E848D1047B98}">
      <dgm:prSet/>
      <dgm:spPr/>
      <dgm:t>
        <a:bodyPr/>
        <a:lstStyle/>
        <a:p>
          <a:endParaRPr lang="en-GB"/>
        </a:p>
      </dgm:t>
    </dgm:pt>
    <dgm:pt modelId="{73A3D40C-EE1D-4616-A63D-6D54665BF1ED}">
      <dgm:prSet phldrT="[Text]" custT="1"/>
      <dgm:spPr>
        <a:solidFill>
          <a:schemeClr val="bg1">
            <a:lumMod val="85000"/>
          </a:schemeClr>
        </a:solidFill>
        <a:ln w="38100"/>
      </dgm:spPr>
      <dgm:t>
        <a:bodyPr anchor="ctr" anchorCtr="1"/>
        <a:lstStyle/>
        <a:p>
          <a:pPr algn="ctr"/>
          <a:r>
            <a:rPr lang="en-GB" sz="1800" noProof="0" dirty="0">
              <a:ea typeface="+mj-ea"/>
              <a:cs typeface="+mj-cs"/>
            </a:rPr>
            <a:t>Articles should be reviewed on an agreed cycle.</a:t>
          </a:r>
          <a:endParaRPr lang="en-GB" sz="1800" b="1" noProof="0" dirty="0"/>
        </a:p>
      </dgm:t>
    </dgm:pt>
    <dgm:pt modelId="{9F40E9C0-A7EC-49C6-875F-949FD54453DB}" type="parTrans" cxnId="{87C3BFCC-2D07-4885-A9E8-D93179F2161A}">
      <dgm:prSet/>
      <dgm:spPr/>
      <dgm:t>
        <a:bodyPr/>
        <a:lstStyle/>
        <a:p>
          <a:endParaRPr lang="en-GB"/>
        </a:p>
      </dgm:t>
    </dgm:pt>
    <dgm:pt modelId="{95352152-57FD-4174-B30D-11325D69E5BD}" type="sibTrans" cxnId="{87C3BFCC-2D07-4885-A9E8-D93179F2161A}">
      <dgm:prSet/>
      <dgm:spPr/>
      <dgm:t>
        <a:bodyPr/>
        <a:lstStyle/>
        <a:p>
          <a:endParaRPr lang="en-GB"/>
        </a:p>
      </dgm:t>
    </dgm:pt>
    <dgm:pt modelId="{FB6CB843-3259-42CD-89C4-88A19BF1BD06}">
      <dgm:prSet phldrT="[Text]" custT="1"/>
      <dgm:spPr>
        <a:solidFill>
          <a:schemeClr val="bg1">
            <a:lumMod val="85000"/>
          </a:schemeClr>
        </a:solidFill>
        <a:ln w="38100"/>
      </dgm:spPr>
      <dgm:t>
        <a:bodyPr anchor="ctr" anchorCtr="1"/>
        <a:lstStyle/>
        <a:p>
          <a:pPr algn="ctr"/>
          <a:r>
            <a:rPr lang="en-GB" sz="1800" noProof="0" dirty="0">
              <a:ea typeface="+mj-ea"/>
              <a:cs typeface="+mj-cs"/>
            </a:rPr>
            <a:t>Changes should be minimal</a:t>
          </a:r>
          <a:r>
            <a:rPr lang="en-GB" sz="1800" noProof="0">
              <a:ea typeface="+mj-ea"/>
              <a:cs typeface="+mj-cs"/>
            </a:rPr>
            <a:t>. </a:t>
          </a:r>
          <a:endParaRPr lang="en-GB" sz="1800" b="1" noProof="0" dirty="0"/>
        </a:p>
      </dgm:t>
    </dgm:pt>
    <dgm:pt modelId="{9C87034F-DB3F-4A48-A4B9-CA75098F7957}" type="parTrans" cxnId="{080CD131-9C53-4A69-9449-865A2FBB7022}">
      <dgm:prSet/>
      <dgm:spPr/>
      <dgm:t>
        <a:bodyPr/>
        <a:lstStyle/>
        <a:p>
          <a:endParaRPr lang="en-GB"/>
        </a:p>
      </dgm:t>
    </dgm:pt>
    <dgm:pt modelId="{A97E57B6-910A-4A4D-B4C0-13F2F2B40E4E}" type="sibTrans" cxnId="{080CD131-9C53-4A69-9449-865A2FBB7022}">
      <dgm:prSet/>
      <dgm:spPr/>
      <dgm:t>
        <a:bodyPr/>
        <a:lstStyle/>
        <a:p>
          <a:endParaRPr lang="en-GB"/>
        </a:p>
      </dgm:t>
    </dgm:pt>
    <dgm:pt modelId="{5C76F330-9155-4F38-BBBE-54347770E9E1}">
      <dgm:prSet phldrT="[Text]" custT="1"/>
      <dgm:spPr>
        <a:solidFill>
          <a:schemeClr val="bg1">
            <a:lumMod val="85000"/>
          </a:schemeClr>
        </a:solidFill>
        <a:ln w="38100"/>
      </dgm:spPr>
      <dgm:t>
        <a:bodyPr anchor="ctr" anchorCtr="1"/>
        <a:lstStyle/>
        <a:p>
          <a:r>
            <a:rPr lang="en-GB" sz="1800" noProof="0" dirty="0">
              <a:ea typeface="+mj-ea"/>
              <a:cs typeface="+mj-cs"/>
            </a:rPr>
            <a:t>Referred to as ‘an organisations internal manual’.</a:t>
          </a:r>
          <a:endParaRPr lang="en-GB" sz="1800" b="1" noProof="0" dirty="0"/>
        </a:p>
      </dgm:t>
    </dgm:pt>
    <dgm:pt modelId="{FEA19E02-99A8-40E8-A112-019E4E1F9CBE}" type="parTrans" cxnId="{B7D44CF7-9B83-494F-AF20-1808CF84190F}">
      <dgm:prSet/>
      <dgm:spPr/>
      <dgm:t>
        <a:bodyPr/>
        <a:lstStyle/>
        <a:p>
          <a:endParaRPr lang="en-GB"/>
        </a:p>
      </dgm:t>
    </dgm:pt>
    <dgm:pt modelId="{07E81218-3E9B-444A-94D0-B79CD1669F63}" type="sibTrans" cxnId="{B7D44CF7-9B83-494F-AF20-1808CF84190F}">
      <dgm:prSet/>
      <dgm:spPr/>
      <dgm:t>
        <a:bodyPr/>
        <a:lstStyle/>
        <a:p>
          <a:endParaRPr lang="en-GB"/>
        </a:p>
      </dgm:t>
    </dgm:pt>
    <dgm:pt modelId="{F157A8A0-5C21-42D4-AA91-F89F7A3F04EF}">
      <dgm:prSet phldrT="[Text]" custT="1"/>
      <dgm:spPr>
        <a:solidFill>
          <a:schemeClr val="bg1">
            <a:lumMod val="85000"/>
          </a:schemeClr>
        </a:solidFill>
        <a:ln w="38100"/>
      </dgm:spPr>
      <dgm:t>
        <a:bodyPr anchor="ctr" anchorCtr="1"/>
        <a:lstStyle/>
        <a:p>
          <a:r>
            <a:rPr lang="en-GB" sz="1800" noProof="0" dirty="0">
              <a:ea typeface="+mj-ea"/>
              <a:cs typeface="+mj-cs"/>
            </a:rPr>
            <a:t>More mouldable and interchangeable.</a:t>
          </a:r>
          <a:endParaRPr lang="en-GB" sz="1800" b="1" noProof="0" dirty="0"/>
        </a:p>
      </dgm:t>
    </dgm:pt>
    <dgm:pt modelId="{68CD38A7-C0D4-4221-BD98-9A68FA6B699C}" type="parTrans" cxnId="{90392599-D380-4853-9DA7-25BA8A00BF39}">
      <dgm:prSet/>
      <dgm:spPr/>
      <dgm:t>
        <a:bodyPr/>
        <a:lstStyle/>
        <a:p>
          <a:endParaRPr lang="en-GB"/>
        </a:p>
      </dgm:t>
    </dgm:pt>
    <dgm:pt modelId="{3CBB6659-A906-4EA7-B978-F726ABAAD7E9}" type="sibTrans" cxnId="{90392599-D380-4853-9DA7-25BA8A00BF39}">
      <dgm:prSet/>
      <dgm:spPr/>
      <dgm:t>
        <a:bodyPr/>
        <a:lstStyle/>
        <a:p>
          <a:endParaRPr lang="en-GB"/>
        </a:p>
      </dgm:t>
    </dgm:pt>
    <dgm:pt modelId="{065EE270-0E38-4FC3-952C-DF96757C7EAD}">
      <dgm:prSet phldrT="[Text]" custT="1"/>
      <dgm:spPr>
        <a:solidFill>
          <a:schemeClr val="bg1">
            <a:lumMod val="85000"/>
          </a:schemeClr>
        </a:solidFill>
        <a:ln w="38100"/>
      </dgm:spPr>
      <dgm:t>
        <a:bodyPr anchor="ctr" anchorCtr="1"/>
        <a:lstStyle/>
        <a:p>
          <a:r>
            <a:rPr lang="en-GB" sz="1800" noProof="0" dirty="0">
              <a:ea typeface="+mj-ea"/>
              <a:cs typeface="+mj-cs"/>
            </a:rPr>
            <a:t>Can be agreed internally by agreed governance routes.</a:t>
          </a:r>
          <a:endParaRPr lang="en-GB" sz="1800" b="1" noProof="0" dirty="0"/>
        </a:p>
      </dgm:t>
    </dgm:pt>
    <dgm:pt modelId="{1557DCB3-42C6-412F-B7C8-A24268C733CB}" type="parTrans" cxnId="{89B79EA0-C844-4781-AFC6-4CE87226EB78}">
      <dgm:prSet/>
      <dgm:spPr/>
      <dgm:t>
        <a:bodyPr/>
        <a:lstStyle/>
        <a:p>
          <a:endParaRPr lang="en-GB"/>
        </a:p>
      </dgm:t>
    </dgm:pt>
    <dgm:pt modelId="{310818D2-A43A-4508-B228-CEB5DF025660}" type="sibTrans" cxnId="{89B79EA0-C844-4781-AFC6-4CE87226EB78}">
      <dgm:prSet/>
      <dgm:spPr/>
      <dgm:t>
        <a:bodyPr/>
        <a:lstStyle/>
        <a:p>
          <a:endParaRPr lang="en-GB"/>
        </a:p>
      </dgm:t>
    </dgm:pt>
    <dgm:pt modelId="{203C6F68-966D-4983-A2F6-0DC3562F0A6C}">
      <dgm:prSet phldrT="[Text]" custT="1"/>
      <dgm:spPr>
        <a:solidFill>
          <a:schemeClr val="bg1">
            <a:lumMod val="85000"/>
          </a:schemeClr>
        </a:solidFill>
        <a:ln w="38100"/>
      </dgm:spPr>
      <dgm:t>
        <a:bodyPr anchor="ctr" anchorCtr="1"/>
        <a:lstStyle/>
        <a:p>
          <a:r>
            <a:rPr lang="en-GB" sz="1800" noProof="0" dirty="0">
              <a:ea typeface="+mj-ea"/>
              <a:cs typeface="+mj-cs"/>
            </a:rPr>
            <a:t>Articles and Byelaws should compliment each </a:t>
          </a:r>
          <a:r>
            <a:rPr lang="en-GB" sz="1800" noProof="0">
              <a:ea typeface="+mj-ea"/>
              <a:cs typeface="+mj-cs"/>
            </a:rPr>
            <a:t>other.</a:t>
          </a:r>
          <a:endParaRPr lang="en-GB" sz="1800" b="1" noProof="0" dirty="0"/>
        </a:p>
      </dgm:t>
    </dgm:pt>
    <dgm:pt modelId="{9D8DF7C4-9DED-4448-AC40-1D6EBA212608}" type="parTrans" cxnId="{2AA1B680-6505-46BC-8FE2-A2A7CE83E50A}">
      <dgm:prSet/>
      <dgm:spPr/>
      <dgm:t>
        <a:bodyPr/>
        <a:lstStyle/>
        <a:p>
          <a:endParaRPr lang="en-GB"/>
        </a:p>
      </dgm:t>
    </dgm:pt>
    <dgm:pt modelId="{723A4055-DAC1-45EC-AD80-5024C7141113}" type="sibTrans" cxnId="{2AA1B680-6505-46BC-8FE2-A2A7CE83E50A}">
      <dgm:prSet/>
      <dgm:spPr/>
      <dgm:t>
        <a:bodyPr/>
        <a:lstStyle/>
        <a:p>
          <a:endParaRPr lang="en-GB"/>
        </a:p>
      </dgm:t>
    </dgm:pt>
    <dgm:pt modelId="{DB1FD561-D95F-4D75-A110-D18E294CA293}" type="pres">
      <dgm:prSet presAssocID="{EC53473E-3B93-481F-BD32-3900090AB672}" presName="Name0" presStyleCnt="0">
        <dgm:presLayoutVars>
          <dgm:dir/>
          <dgm:animLvl val="lvl"/>
          <dgm:resizeHandles val="exact"/>
        </dgm:presLayoutVars>
      </dgm:prSet>
      <dgm:spPr/>
    </dgm:pt>
    <dgm:pt modelId="{AC389D86-0BD9-4AF5-B4B8-5B98A79823F2}" type="pres">
      <dgm:prSet presAssocID="{89D72BD9-F5A7-489C-8DB0-270DF0F87B78}" presName="linNode" presStyleCnt="0"/>
      <dgm:spPr/>
    </dgm:pt>
    <dgm:pt modelId="{B9712987-B081-44A0-ADA5-15B1C639FE2A}" type="pres">
      <dgm:prSet presAssocID="{89D72BD9-F5A7-489C-8DB0-270DF0F87B78}" presName="parentText" presStyleLbl="node1" presStyleIdx="0" presStyleCnt="2">
        <dgm:presLayoutVars>
          <dgm:chMax val="1"/>
          <dgm:bulletEnabled val="1"/>
        </dgm:presLayoutVars>
      </dgm:prSet>
      <dgm:spPr/>
    </dgm:pt>
    <dgm:pt modelId="{27A03E84-41BB-4E59-B015-D94BCAAD8EBF}" type="pres">
      <dgm:prSet presAssocID="{89D72BD9-F5A7-489C-8DB0-270DF0F87B78}" presName="descendantText" presStyleLbl="alignAccFollowNode1" presStyleIdx="0" presStyleCnt="2">
        <dgm:presLayoutVars>
          <dgm:bulletEnabled val="1"/>
        </dgm:presLayoutVars>
      </dgm:prSet>
      <dgm:spPr/>
    </dgm:pt>
    <dgm:pt modelId="{A7386248-5F7C-4A10-8576-745D412A1AAE}" type="pres">
      <dgm:prSet presAssocID="{0F5A0F0F-73C2-4252-81FD-343726890A9A}" presName="sp" presStyleCnt="0"/>
      <dgm:spPr/>
    </dgm:pt>
    <dgm:pt modelId="{65A3FE53-CDC9-4054-AA2C-F22D7DF8D030}" type="pres">
      <dgm:prSet presAssocID="{7A533979-4E56-410F-93DC-8694B7459563}" presName="linNode" presStyleCnt="0"/>
      <dgm:spPr/>
    </dgm:pt>
    <dgm:pt modelId="{B8CD66EB-37AA-4C67-BD2C-C2C5BC92AECB}" type="pres">
      <dgm:prSet presAssocID="{7A533979-4E56-410F-93DC-8694B7459563}" presName="parentText" presStyleLbl="node1" presStyleIdx="1" presStyleCnt="2">
        <dgm:presLayoutVars>
          <dgm:chMax val="1"/>
          <dgm:bulletEnabled val="1"/>
        </dgm:presLayoutVars>
      </dgm:prSet>
      <dgm:spPr/>
    </dgm:pt>
    <dgm:pt modelId="{2B13A86D-972E-45BC-96CC-0A3E1F099ECA}" type="pres">
      <dgm:prSet presAssocID="{7A533979-4E56-410F-93DC-8694B7459563}" presName="descendantText" presStyleLbl="alignAccFollowNode1" presStyleIdx="1" presStyleCnt="2">
        <dgm:presLayoutVars>
          <dgm:bulletEnabled val="1"/>
        </dgm:presLayoutVars>
      </dgm:prSet>
      <dgm:spPr/>
    </dgm:pt>
  </dgm:ptLst>
  <dgm:cxnLst>
    <dgm:cxn modelId="{0DDEA519-59C8-4105-B8D9-3BD0066889D2}" type="presOf" srcId="{CA0C47B1-3011-4675-B3A7-D0F2680CD52A}" destId="{2B13A86D-972E-45BC-96CC-0A3E1F099ECA}" srcOrd="0" destOrd="0" presId="urn:microsoft.com/office/officeart/2005/8/layout/vList5"/>
    <dgm:cxn modelId="{0CBEC524-890F-49FC-8075-3782BAA0056C}" type="presOf" srcId="{73A3D40C-EE1D-4616-A63D-6D54665BF1ED}" destId="{27A03E84-41BB-4E59-B015-D94BCAAD8EBF}" srcOrd="0" destOrd="3" presId="urn:microsoft.com/office/officeart/2005/8/layout/vList5"/>
    <dgm:cxn modelId="{C2723D2E-442C-46FA-AA3B-58205E08804D}" type="presOf" srcId="{5C76F330-9155-4F38-BBBE-54347770E9E1}" destId="{2B13A86D-972E-45BC-96CC-0A3E1F099ECA}" srcOrd="0" destOrd="1" presId="urn:microsoft.com/office/officeart/2005/8/layout/vList5"/>
    <dgm:cxn modelId="{37B07D2F-A48E-4CBF-80D6-A48C2431F33E}" type="presOf" srcId="{F157A8A0-5C21-42D4-AA91-F89F7A3F04EF}" destId="{2B13A86D-972E-45BC-96CC-0A3E1F099ECA}" srcOrd="0" destOrd="2" presId="urn:microsoft.com/office/officeart/2005/8/layout/vList5"/>
    <dgm:cxn modelId="{080CD131-9C53-4A69-9449-865A2FBB7022}" srcId="{89D72BD9-F5A7-489C-8DB0-270DF0F87B78}" destId="{FB6CB843-3259-42CD-89C4-88A19BF1BD06}" srcOrd="4" destOrd="0" parTransId="{9C87034F-DB3F-4A48-A4B9-CA75098F7957}" sibTransId="{A97E57B6-910A-4A4D-B4C0-13F2F2B40E4E}"/>
    <dgm:cxn modelId="{84E6AA3A-FCE4-40D6-8E10-D7FA2BD0B2D0}" type="presOf" srcId="{7A533979-4E56-410F-93DC-8694B7459563}" destId="{B8CD66EB-37AA-4C67-BD2C-C2C5BC92AECB}" srcOrd="0" destOrd="0" presId="urn:microsoft.com/office/officeart/2005/8/layout/vList5"/>
    <dgm:cxn modelId="{E8B43364-E3C0-4777-9C48-BE59E9634325}" type="presOf" srcId="{7042CFFD-8FAD-4810-BB5E-53E30403931F}" destId="{27A03E84-41BB-4E59-B015-D94BCAAD8EBF}" srcOrd="0" destOrd="2" presId="urn:microsoft.com/office/officeart/2005/8/layout/vList5"/>
    <dgm:cxn modelId="{8DCD5C48-7B48-4F5D-8AFB-FE72170759B5}" type="presOf" srcId="{89D72BD9-F5A7-489C-8DB0-270DF0F87B78}" destId="{B9712987-B081-44A0-ADA5-15B1C639FE2A}" srcOrd="0" destOrd="0" presId="urn:microsoft.com/office/officeart/2005/8/layout/vList5"/>
    <dgm:cxn modelId="{C8748248-24F1-4950-B7CD-001D98F25652}" srcId="{EC53473E-3B93-481F-BD32-3900090AB672}" destId="{89D72BD9-F5A7-489C-8DB0-270DF0F87B78}" srcOrd="0" destOrd="0" parTransId="{AE34B277-2879-4AE7-9100-60444001B051}" sibTransId="{0F5A0F0F-73C2-4252-81FD-343726890A9A}"/>
    <dgm:cxn modelId="{B1555A6C-90C8-48AB-87AB-13A294290B39}" type="presOf" srcId="{FB6CB843-3259-42CD-89C4-88A19BF1BD06}" destId="{27A03E84-41BB-4E59-B015-D94BCAAD8EBF}" srcOrd="0" destOrd="4" presId="urn:microsoft.com/office/officeart/2005/8/layout/vList5"/>
    <dgm:cxn modelId="{A4916472-2725-4C9B-97F8-848C87212BFC}" type="presOf" srcId="{F35EBBF3-2AC7-4A19-A451-A92CCAC42598}" destId="{27A03E84-41BB-4E59-B015-D94BCAAD8EBF}" srcOrd="0" destOrd="0" presId="urn:microsoft.com/office/officeart/2005/8/layout/vList5"/>
    <dgm:cxn modelId="{4BADC757-0CDF-4024-BDE1-E712CED83706}" srcId="{89D72BD9-F5A7-489C-8DB0-270DF0F87B78}" destId="{D66D0EEC-F41F-483F-AEBC-E5EB5D74CA63}" srcOrd="1" destOrd="0" parTransId="{67984F18-587D-419B-ACF3-3A7F76CB0098}" sibTransId="{1108949B-7DB0-4E88-867C-328989E4D462}"/>
    <dgm:cxn modelId="{2AA1B680-6505-46BC-8FE2-A2A7CE83E50A}" srcId="{7A533979-4E56-410F-93DC-8694B7459563}" destId="{203C6F68-966D-4983-A2F6-0DC3562F0A6C}" srcOrd="4" destOrd="0" parTransId="{9D8DF7C4-9DED-4448-AC40-1D6EBA212608}" sibTransId="{723A4055-DAC1-45EC-AD80-5024C7141113}"/>
    <dgm:cxn modelId="{56DAFD8D-6694-4959-8365-B50FBE252BA6}" srcId="{89D72BD9-F5A7-489C-8DB0-270DF0F87B78}" destId="{F35EBBF3-2AC7-4A19-A451-A92CCAC42598}" srcOrd="0" destOrd="0" parTransId="{8FFADF96-0132-41D8-A523-779FA240AB76}" sibTransId="{7BA76CEB-58B0-4966-BB21-E68A81BCE002}"/>
    <dgm:cxn modelId="{A3EF4C92-AFD0-4C6B-B146-850364C8F18B}" type="presOf" srcId="{EC53473E-3B93-481F-BD32-3900090AB672}" destId="{DB1FD561-D95F-4D75-A110-D18E294CA293}" srcOrd="0" destOrd="0" presId="urn:microsoft.com/office/officeart/2005/8/layout/vList5"/>
    <dgm:cxn modelId="{90392599-D380-4853-9DA7-25BA8A00BF39}" srcId="{7A533979-4E56-410F-93DC-8694B7459563}" destId="{F157A8A0-5C21-42D4-AA91-F89F7A3F04EF}" srcOrd="2" destOrd="0" parTransId="{68CD38A7-C0D4-4221-BD98-9A68FA6B699C}" sibTransId="{3CBB6659-A906-4EA7-B978-F726ABAAD7E9}"/>
    <dgm:cxn modelId="{DCED5D9F-23BD-463B-9266-0C063EA85092}" type="presOf" srcId="{065EE270-0E38-4FC3-952C-DF96757C7EAD}" destId="{2B13A86D-972E-45BC-96CC-0A3E1F099ECA}" srcOrd="0" destOrd="3" presId="urn:microsoft.com/office/officeart/2005/8/layout/vList5"/>
    <dgm:cxn modelId="{89B79EA0-C844-4781-AFC6-4CE87226EB78}" srcId="{7A533979-4E56-410F-93DC-8694B7459563}" destId="{065EE270-0E38-4FC3-952C-DF96757C7EAD}" srcOrd="3" destOrd="0" parTransId="{1557DCB3-42C6-412F-B7C8-A24268C733CB}" sibTransId="{310818D2-A43A-4508-B228-CEB5DF025660}"/>
    <dgm:cxn modelId="{87C3BFCC-2D07-4885-A9E8-D93179F2161A}" srcId="{89D72BD9-F5A7-489C-8DB0-270DF0F87B78}" destId="{73A3D40C-EE1D-4616-A63D-6D54665BF1ED}" srcOrd="3" destOrd="0" parTransId="{9F40E9C0-A7EC-49C6-875F-949FD54453DB}" sibTransId="{95352152-57FD-4174-B30D-11325D69E5BD}"/>
    <dgm:cxn modelId="{FF47E5CD-52A3-4B56-9C4D-D492244FF707}" srcId="{EC53473E-3B93-481F-BD32-3900090AB672}" destId="{7A533979-4E56-410F-93DC-8694B7459563}" srcOrd="1" destOrd="0" parTransId="{D3718D45-E3BC-4667-B4D5-2D4712B4A939}" sibTransId="{5439DDA4-3133-4E69-B2DE-174B1E39C46B}"/>
    <dgm:cxn modelId="{802197DC-1E17-4FD7-8384-5EAB432EA7C1}" type="presOf" srcId="{203C6F68-966D-4983-A2F6-0DC3562F0A6C}" destId="{2B13A86D-972E-45BC-96CC-0A3E1F099ECA}" srcOrd="0" destOrd="4" presId="urn:microsoft.com/office/officeart/2005/8/layout/vList5"/>
    <dgm:cxn modelId="{A94BF1E3-6855-4735-B564-E44C3D1DFE92}" type="presOf" srcId="{D66D0EEC-F41F-483F-AEBC-E5EB5D74CA63}" destId="{27A03E84-41BB-4E59-B015-D94BCAAD8EBF}" srcOrd="0" destOrd="1" presId="urn:microsoft.com/office/officeart/2005/8/layout/vList5"/>
    <dgm:cxn modelId="{28FAC8E4-5D8D-4AB0-B915-47660408BCDA}" srcId="{7A533979-4E56-410F-93DC-8694B7459563}" destId="{CA0C47B1-3011-4675-B3A7-D0F2680CD52A}" srcOrd="0" destOrd="0" parTransId="{6AF1D071-0DDA-4365-A327-E6A4280ADBAD}" sibTransId="{A687A9E2-C5E2-4B9D-9BBC-411D8FEA40C8}"/>
    <dgm:cxn modelId="{B7D44CF7-9B83-494F-AF20-1808CF84190F}" srcId="{7A533979-4E56-410F-93DC-8694B7459563}" destId="{5C76F330-9155-4F38-BBBE-54347770E9E1}" srcOrd="1" destOrd="0" parTransId="{FEA19E02-99A8-40E8-A112-019E4E1F9CBE}" sibTransId="{07E81218-3E9B-444A-94D0-B79CD1669F63}"/>
    <dgm:cxn modelId="{512DFEFE-9E49-472B-9DC9-E848D1047B98}" srcId="{89D72BD9-F5A7-489C-8DB0-270DF0F87B78}" destId="{7042CFFD-8FAD-4810-BB5E-53E30403931F}" srcOrd="2" destOrd="0" parTransId="{96E57E65-6D71-4053-ADD0-C7B7A40869C3}" sibTransId="{B6B3CE14-C703-4C2B-B7D1-C9DA36195D75}"/>
    <dgm:cxn modelId="{39C67586-FFA8-42F7-BB6D-8DFD15C8B890}" type="presParOf" srcId="{DB1FD561-D95F-4D75-A110-D18E294CA293}" destId="{AC389D86-0BD9-4AF5-B4B8-5B98A79823F2}" srcOrd="0" destOrd="0" presId="urn:microsoft.com/office/officeart/2005/8/layout/vList5"/>
    <dgm:cxn modelId="{86D1B47E-9CA1-432B-8733-DAC810160A6F}" type="presParOf" srcId="{AC389D86-0BD9-4AF5-B4B8-5B98A79823F2}" destId="{B9712987-B081-44A0-ADA5-15B1C639FE2A}" srcOrd="0" destOrd="0" presId="urn:microsoft.com/office/officeart/2005/8/layout/vList5"/>
    <dgm:cxn modelId="{86A61231-6F53-48B6-B544-47708C76E4B3}" type="presParOf" srcId="{AC389D86-0BD9-4AF5-B4B8-5B98A79823F2}" destId="{27A03E84-41BB-4E59-B015-D94BCAAD8EBF}" srcOrd="1" destOrd="0" presId="urn:microsoft.com/office/officeart/2005/8/layout/vList5"/>
    <dgm:cxn modelId="{15107AC1-2BAB-4CE8-AA97-5F7A84A67BFF}" type="presParOf" srcId="{DB1FD561-D95F-4D75-A110-D18E294CA293}" destId="{A7386248-5F7C-4A10-8576-745D412A1AAE}" srcOrd="1" destOrd="0" presId="urn:microsoft.com/office/officeart/2005/8/layout/vList5"/>
    <dgm:cxn modelId="{7DEB0134-C9F7-4D40-98C6-23474C74342B}" type="presParOf" srcId="{DB1FD561-D95F-4D75-A110-D18E294CA293}" destId="{65A3FE53-CDC9-4054-AA2C-F22D7DF8D030}" srcOrd="2" destOrd="0" presId="urn:microsoft.com/office/officeart/2005/8/layout/vList5"/>
    <dgm:cxn modelId="{7CB4D336-7C60-4445-9602-DDAAEF59A3E7}" type="presParOf" srcId="{65A3FE53-CDC9-4054-AA2C-F22D7DF8D030}" destId="{B8CD66EB-37AA-4C67-BD2C-C2C5BC92AECB}" srcOrd="0" destOrd="0" presId="urn:microsoft.com/office/officeart/2005/8/layout/vList5"/>
    <dgm:cxn modelId="{DE549A23-1E18-4E05-8647-34949BA5B5AD}" type="presParOf" srcId="{65A3FE53-CDC9-4054-AA2C-F22D7DF8D030}" destId="{2B13A86D-972E-45BC-96CC-0A3E1F099EC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C53473E-3B93-481F-BD32-3900090AB672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9D72BD9-F5A7-489C-8DB0-270DF0F87B78}">
      <dgm:prSet phldrT="[Text]" custT="1"/>
      <dgm:spPr>
        <a:solidFill>
          <a:srgbClr val="E6007F"/>
        </a:solidFill>
        <a:ln w="38100"/>
      </dgm:spPr>
      <dgm:t>
        <a:bodyPr anchor="ctr" anchorCtr="0"/>
        <a:lstStyle/>
        <a:p>
          <a:r>
            <a:rPr lang="en-GB" sz="2000" b="1" noProof="0" dirty="0"/>
            <a:t>Why Review?</a:t>
          </a:r>
        </a:p>
      </dgm:t>
    </dgm:pt>
    <dgm:pt modelId="{AE34B277-2879-4AE7-9100-60444001B051}" type="parTrans" cxnId="{C8748248-24F1-4950-B7CD-001D98F25652}">
      <dgm:prSet/>
      <dgm:spPr/>
      <dgm:t>
        <a:bodyPr/>
        <a:lstStyle/>
        <a:p>
          <a:endParaRPr lang="en-GB"/>
        </a:p>
      </dgm:t>
    </dgm:pt>
    <dgm:pt modelId="{0F5A0F0F-73C2-4252-81FD-343726890A9A}" type="sibTrans" cxnId="{C8748248-24F1-4950-B7CD-001D98F25652}">
      <dgm:prSet/>
      <dgm:spPr/>
      <dgm:t>
        <a:bodyPr/>
        <a:lstStyle/>
        <a:p>
          <a:endParaRPr lang="en-GB"/>
        </a:p>
      </dgm:t>
    </dgm:pt>
    <dgm:pt modelId="{7A533979-4E56-410F-93DC-8694B7459563}">
      <dgm:prSet phldrT="[Text]" custT="1"/>
      <dgm:spPr>
        <a:solidFill>
          <a:srgbClr val="E6007F"/>
        </a:solidFill>
        <a:ln w="38100"/>
      </dgm:spPr>
      <dgm:t>
        <a:bodyPr anchor="ctr" anchorCtr="0"/>
        <a:lstStyle/>
        <a:p>
          <a:r>
            <a:rPr lang="en-GB" sz="2000" b="1" noProof="0" dirty="0"/>
            <a:t>What we Reviewed? </a:t>
          </a:r>
        </a:p>
      </dgm:t>
    </dgm:pt>
    <dgm:pt modelId="{5439DDA4-3133-4E69-B2DE-174B1E39C46B}" type="sibTrans" cxnId="{FF47E5CD-52A3-4B56-9C4D-D492244FF707}">
      <dgm:prSet/>
      <dgm:spPr/>
      <dgm:t>
        <a:bodyPr/>
        <a:lstStyle/>
        <a:p>
          <a:endParaRPr lang="en-GB"/>
        </a:p>
      </dgm:t>
    </dgm:pt>
    <dgm:pt modelId="{D3718D45-E3BC-4667-B4D5-2D4712B4A939}" type="parTrans" cxnId="{FF47E5CD-52A3-4B56-9C4D-D492244FF707}">
      <dgm:prSet/>
      <dgm:spPr/>
      <dgm:t>
        <a:bodyPr/>
        <a:lstStyle/>
        <a:p>
          <a:endParaRPr lang="en-GB"/>
        </a:p>
      </dgm:t>
    </dgm:pt>
    <dgm:pt modelId="{CA0C47B1-3011-4675-B3A7-D0F2680CD52A}">
      <dgm:prSet phldrT="[Text]" custT="1"/>
      <dgm:spPr>
        <a:solidFill>
          <a:schemeClr val="bg1">
            <a:lumMod val="85000"/>
          </a:schemeClr>
        </a:solidFill>
        <a:ln w="38100"/>
      </dgm:spPr>
      <dgm:t>
        <a:bodyPr anchor="ctr" anchorCtr="1"/>
        <a:lstStyle/>
        <a:p>
          <a:r>
            <a:rPr lang="en-GB" sz="1800" noProof="0" dirty="0">
              <a:ea typeface="+mj-ea"/>
              <a:cs typeface="+mj-cs"/>
            </a:rPr>
            <a:t>Supports a </a:t>
          </a:r>
          <a:r>
            <a:rPr lang="en-GB" sz="1800" noProof="0" dirty="0"/>
            <a:t>clear reflection of the role of the organisation</a:t>
          </a:r>
          <a:r>
            <a:rPr lang="en-GB" sz="1800" noProof="0" dirty="0">
              <a:ea typeface="+mj-ea"/>
              <a:cs typeface="+mj-cs"/>
            </a:rPr>
            <a:t>.</a:t>
          </a:r>
          <a:endParaRPr lang="en-GB" sz="1800" b="1" noProof="0" dirty="0"/>
        </a:p>
      </dgm:t>
    </dgm:pt>
    <dgm:pt modelId="{6AF1D071-0DDA-4365-A327-E6A4280ADBAD}" type="parTrans" cxnId="{28FAC8E4-5D8D-4AB0-B915-47660408BCDA}">
      <dgm:prSet/>
      <dgm:spPr/>
      <dgm:t>
        <a:bodyPr/>
        <a:lstStyle/>
        <a:p>
          <a:endParaRPr lang="en-GB"/>
        </a:p>
      </dgm:t>
    </dgm:pt>
    <dgm:pt modelId="{A687A9E2-C5E2-4B9D-9BBC-411D8FEA40C8}" type="sibTrans" cxnId="{28FAC8E4-5D8D-4AB0-B915-47660408BCDA}">
      <dgm:prSet/>
      <dgm:spPr/>
      <dgm:t>
        <a:bodyPr/>
        <a:lstStyle/>
        <a:p>
          <a:endParaRPr lang="en-GB"/>
        </a:p>
      </dgm:t>
    </dgm:pt>
    <dgm:pt modelId="{F35EBBF3-2AC7-4A19-A451-A92CCAC42598}">
      <dgm:prSet phldrT="[Text]" custT="1"/>
      <dgm:spPr>
        <a:solidFill>
          <a:schemeClr val="bg1">
            <a:lumMod val="85000"/>
          </a:schemeClr>
        </a:solidFill>
        <a:ln w="38100"/>
      </dgm:spPr>
      <dgm:t>
        <a:bodyPr anchor="ctr" anchorCtr="1"/>
        <a:lstStyle/>
        <a:p>
          <a:pPr algn="ctr"/>
          <a:r>
            <a:rPr lang="en-GB" sz="1800" noProof="0" dirty="0">
              <a:ea typeface="+mj-ea"/>
              <a:cs typeface="+mj-cs"/>
            </a:rPr>
            <a:t>Required by </a:t>
          </a:r>
          <a:r>
            <a:rPr lang="en-GB" sz="1800" noProof="0" dirty="0"/>
            <a:t>Companies House and the NI CC</a:t>
          </a:r>
          <a:r>
            <a:rPr lang="en-GB" sz="1800" noProof="0" dirty="0">
              <a:ea typeface="+mj-ea"/>
              <a:cs typeface="+mj-cs"/>
            </a:rPr>
            <a:t>.</a:t>
          </a:r>
          <a:endParaRPr lang="en-GB" sz="1800" b="1" noProof="0" dirty="0"/>
        </a:p>
      </dgm:t>
    </dgm:pt>
    <dgm:pt modelId="{8FFADF96-0132-41D8-A523-779FA240AB76}" type="parTrans" cxnId="{56DAFD8D-6694-4959-8365-B50FBE252BA6}">
      <dgm:prSet/>
      <dgm:spPr/>
      <dgm:t>
        <a:bodyPr/>
        <a:lstStyle/>
        <a:p>
          <a:endParaRPr lang="en-GB"/>
        </a:p>
      </dgm:t>
    </dgm:pt>
    <dgm:pt modelId="{7BA76CEB-58B0-4966-BB21-E68A81BCE002}" type="sibTrans" cxnId="{56DAFD8D-6694-4959-8365-B50FBE252BA6}">
      <dgm:prSet/>
      <dgm:spPr/>
      <dgm:t>
        <a:bodyPr/>
        <a:lstStyle/>
        <a:p>
          <a:endParaRPr lang="en-GB"/>
        </a:p>
      </dgm:t>
    </dgm:pt>
    <dgm:pt modelId="{D66D0EEC-F41F-483F-AEBC-E5EB5D74CA63}">
      <dgm:prSet phldrT="[Text]" custT="1"/>
      <dgm:spPr>
        <a:solidFill>
          <a:schemeClr val="bg1">
            <a:lumMod val="85000"/>
          </a:schemeClr>
        </a:solidFill>
        <a:ln w="38100"/>
      </dgm:spPr>
      <dgm:t>
        <a:bodyPr anchor="ctr" anchorCtr="1"/>
        <a:lstStyle/>
        <a:p>
          <a:pPr algn="ctr"/>
          <a:r>
            <a:rPr lang="en-GB" sz="1800" noProof="0" dirty="0"/>
            <a:t>Last set of Articles were adopted at the start of 2020. </a:t>
          </a:r>
          <a:endParaRPr lang="en-GB" sz="1800" b="1" noProof="0" dirty="0"/>
        </a:p>
      </dgm:t>
    </dgm:pt>
    <dgm:pt modelId="{67984F18-587D-419B-ACF3-3A7F76CB0098}" type="parTrans" cxnId="{4BADC757-0CDF-4024-BDE1-E712CED83706}">
      <dgm:prSet/>
      <dgm:spPr/>
      <dgm:t>
        <a:bodyPr/>
        <a:lstStyle/>
        <a:p>
          <a:endParaRPr lang="en-GB"/>
        </a:p>
      </dgm:t>
    </dgm:pt>
    <dgm:pt modelId="{1108949B-7DB0-4E88-867C-328989E4D462}" type="sibTrans" cxnId="{4BADC757-0CDF-4024-BDE1-E712CED83706}">
      <dgm:prSet/>
      <dgm:spPr/>
      <dgm:t>
        <a:bodyPr/>
        <a:lstStyle/>
        <a:p>
          <a:endParaRPr lang="en-GB"/>
        </a:p>
      </dgm:t>
    </dgm:pt>
    <dgm:pt modelId="{7042CFFD-8FAD-4810-BB5E-53E30403931F}">
      <dgm:prSet phldrT="[Text]" custT="1"/>
      <dgm:spPr>
        <a:solidFill>
          <a:schemeClr val="bg1">
            <a:lumMod val="85000"/>
          </a:schemeClr>
        </a:solidFill>
        <a:ln w="38100"/>
      </dgm:spPr>
      <dgm:t>
        <a:bodyPr anchor="ctr" anchorCtr="1"/>
        <a:lstStyle/>
        <a:p>
          <a:pPr algn="ctr"/>
          <a:r>
            <a:rPr lang="en-GB" sz="1800" noProof="0" dirty="0"/>
            <a:t>Review of the Articles should be undertaken every few years</a:t>
          </a:r>
          <a:r>
            <a:rPr lang="en-GB" sz="1800" noProof="0" dirty="0">
              <a:ea typeface="+mj-ea"/>
              <a:cs typeface="+mj-cs"/>
            </a:rPr>
            <a:t>.</a:t>
          </a:r>
          <a:endParaRPr lang="en-GB" sz="1800" b="1" noProof="0" dirty="0"/>
        </a:p>
      </dgm:t>
    </dgm:pt>
    <dgm:pt modelId="{96E57E65-6D71-4053-ADD0-C7B7A40869C3}" type="parTrans" cxnId="{512DFEFE-9E49-472B-9DC9-E848D1047B98}">
      <dgm:prSet/>
      <dgm:spPr/>
      <dgm:t>
        <a:bodyPr/>
        <a:lstStyle/>
        <a:p>
          <a:endParaRPr lang="en-GB"/>
        </a:p>
      </dgm:t>
    </dgm:pt>
    <dgm:pt modelId="{B6B3CE14-C703-4C2B-B7D1-C9DA36195D75}" type="sibTrans" cxnId="{512DFEFE-9E49-472B-9DC9-E848D1047B98}">
      <dgm:prSet/>
      <dgm:spPr/>
      <dgm:t>
        <a:bodyPr/>
        <a:lstStyle/>
        <a:p>
          <a:endParaRPr lang="en-GB"/>
        </a:p>
      </dgm:t>
    </dgm:pt>
    <dgm:pt modelId="{73A3D40C-EE1D-4616-A63D-6D54665BF1ED}">
      <dgm:prSet phldrT="[Text]" custT="1"/>
      <dgm:spPr>
        <a:solidFill>
          <a:schemeClr val="bg1">
            <a:lumMod val="85000"/>
          </a:schemeClr>
        </a:solidFill>
        <a:ln w="38100"/>
      </dgm:spPr>
      <dgm:t>
        <a:bodyPr anchor="ctr" anchorCtr="1"/>
        <a:lstStyle/>
        <a:p>
          <a:pPr algn="ctr"/>
          <a:r>
            <a:rPr lang="en-GB" sz="1800" noProof="0" dirty="0">
              <a:ea typeface="+mj-ea"/>
              <a:cs typeface="+mj-cs"/>
            </a:rPr>
            <a:t>Review byelaws in conjunction with a full articles review.</a:t>
          </a:r>
          <a:endParaRPr lang="en-GB" sz="1800" b="1" noProof="0" dirty="0"/>
        </a:p>
      </dgm:t>
    </dgm:pt>
    <dgm:pt modelId="{9F40E9C0-A7EC-49C6-875F-949FD54453DB}" type="parTrans" cxnId="{87C3BFCC-2D07-4885-A9E8-D93179F2161A}">
      <dgm:prSet/>
      <dgm:spPr/>
      <dgm:t>
        <a:bodyPr/>
        <a:lstStyle/>
        <a:p>
          <a:endParaRPr lang="en-GB"/>
        </a:p>
      </dgm:t>
    </dgm:pt>
    <dgm:pt modelId="{95352152-57FD-4174-B30D-11325D69E5BD}" type="sibTrans" cxnId="{87C3BFCC-2D07-4885-A9E8-D93179F2161A}">
      <dgm:prSet/>
      <dgm:spPr/>
      <dgm:t>
        <a:bodyPr/>
        <a:lstStyle/>
        <a:p>
          <a:endParaRPr lang="en-GB"/>
        </a:p>
      </dgm:t>
    </dgm:pt>
    <dgm:pt modelId="{FB6CB843-3259-42CD-89C4-88A19BF1BD06}">
      <dgm:prSet phldrT="[Text]" custT="1"/>
      <dgm:spPr>
        <a:solidFill>
          <a:schemeClr val="bg1">
            <a:lumMod val="85000"/>
          </a:schemeClr>
        </a:solidFill>
        <a:ln w="38100"/>
      </dgm:spPr>
      <dgm:t>
        <a:bodyPr anchor="ctr" anchorCtr="1"/>
        <a:lstStyle/>
        <a:p>
          <a:pPr algn="ctr"/>
          <a:r>
            <a:rPr lang="en-GB" sz="1800" noProof="0" dirty="0">
              <a:ea typeface="+mj-ea"/>
              <a:cs typeface="+mj-cs"/>
            </a:rPr>
            <a:t>Significant time investment; </a:t>
          </a:r>
          <a:r>
            <a:rPr lang="en-GB" sz="1800" noProof="0" dirty="0"/>
            <a:t>late-2024, into much of 2025.</a:t>
          </a:r>
          <a:endParaRPr lang="en-GB" sz="1800" b="1" noProof="0" dirty="0"/>
        </a:p>
      </dgm:t>
    </dgm:pt>
    <dgm:pt modelId="{9C87034F-DB3F-4A48-A4B9-CA75098F7957}" type="parTrans" cxnId="{080CD131-9C53-4A69-9449-865A2FBB7022}">
      <dgm:prSet/>
      <dgm:spPr/>
      <dgm:t>
        <a:bodyPr/>
        <a:lstStyle/>
        <a:p>
          <a:endParaRPr lang="en-GB"/>
        </a:p>
      </dgm:t>
    </dgm:pt>
    <dgm:pt modelId="{A97E57B6-910A-4A4D-B4C0-13F2F2B40E4E}" type="sibTrans" cxnId="{080CD131-9C53-4A69-9449-865A2FBB7022}">
      <dgm:prSet/>
      <dgm:spPr/>
      <dgm:t>
        <a:bodyPr/>
        <a:lstStyle/>
        <a:p>
          <a:endParaRPr lang="en-GB"/>
        </a:p>
      </dgm:t>
    </dgm:pt>
    <dgm:pt modelId="{5C76F330-9155-4F38-BBBE-54347770E9E1}">
      <dgm:prSet phldrT="[Text]" custT="1"/>
      <dgm:spPr>
        <a:solidFill>
          <a:schemeClr val="bg1">
            <a:lumMod val="85000"/>
          </a:schemeClr>
        </a:solidFill>
        <a:ln w="38100"/>
      </dgm:spPr>
      <dgm:t>
        <a:bodyPr anchor="ctr" anchorCtr="1"/>
        <a:lstStyle/>
        <a:p>
          <a:r>
            <a:rPr lang="en-GB" sz="1800" noProof="0" dirty="0">
              <a:ea typeface="+mj-ea"/>
              <a:cs typeface="+mj-cs"/>
            </a:rPr>
            <a:t>Ensure governance is </a:t>
          </a:r>
          <a:r>
            <a:rPr lang="en-GB" sz="1800" noProof="0" dirty="0"/>
            <a:t>currently fit for purpose.</a:t>
          </a:r>
          <a:endParaRPr lang="en-GB" sz="1800" b="1" noProof="0" dirty="0"/>
        </a:p>
      </dgm:t>
    </dgm:pt>
    <dgm:pt modelId="{FEA19E02-99A8-40E8-A112-019E4E1F9CBE}" type="parTrans" cxnId="{B7D44CF7-9B83-494F-AF20-1808CF84190F}">
      <dgm:prSet/>
      <dgm:spPr/>
      <dgm:t>
        <a:bodyPr/>
        <a:lstStyle/>
        <a:p>
          <a:endParaRPr lang="en-GB"/>
        </a:p>
      </dgm:t>
    </dgm:pt>
    <dgm:pt modelId="{07E81218-3E9B-444A-94D0-B79CD1669F63}" type="sibTrans" cxnId="{B7D44CF7-9B83-494F-AF20-1808CF84190F}">
      <dgm:prSet/>
      <dgm:spPr/>
      <dgm:t>
        <a:bodyPr/>
        <a:lstStyle/>
        <a:p>
          <a:endParaRPr lang="en-GB"/>
        </a:p>
      </dgm:t>
    </dgm:pt>
    <dgm:pt modelId="{F157A8A0-5C21-42D4-AA91-F89F7A3F04EF}">
      <dgm:prSet phldrT="[Text]" custT="1"/>
      <dgm:spPr>
        <a:solidFill>
          <a:schemeClr val="bg1">
            <a:lumMod val="85000"/>
          </a:schemeClr>
        </a:solidFill>
        <a:ln w="38100"/>
      </dgm:spPr>
      <dgm:t>
        <a:bodyPr anchor="ctr" anchorCtr="1"/>
        <a:lstStyle/>
        <a:p>
          <a:r>
            <a:rPr lang="en-GB" sz="1800" b="0" noProof="0" dirty="0"/>
            <a:t>Reflection of our representational </a:t>
          </a:r>
          <a:r>
            <a:rPr lang="en-GB" sz="1800" noProof="0" dirty="0"/>
            <a:t>and operational needs.</a:t>
          </a:r>
          <a:endParaRPr lang="en-GB" sz="1800" b="1" noProof="0" dirty="0"/>
        </a:p>
      </dgm:t>
    </dgm:pt>
    <dgm:pt modelId="{68CD38A7-C0D4-4221-BD98-9A68FA6B699C}" type="parTrans" cxnId="{90392599-D380-4853-9DA7-25BA8A00BF39}">
      <dgm:prSet/>
      <dgm:spPr/>
      <dgm:t>
        <a:bodyPr/>
        <a:lstStyle/>
        <a:p>
          <a:endParaRPr lang="en-GB"/>
        </a:p>
      </dgm:t>
    </dgm:pt>
    <dgm:pt modelId="{3CBB6659-A906-4EA7-B978-F726ABAAD7E9}" type="sibTrans" cxnId="{90392599-D380-4853-9DA7-25BA8A00BF39}">
      <dgm:prSet/>
      <dgm:spPr/>
      <dgm:t>
        <a:bodyPr/>
        <a:lstStyle/>
        <a:p>
          <a:endParaRPr lang="en-GB"/>
        </a:p>
      </dgm:t>
    </dgm:pt>
    <dgm:pt modelId="{065EE270-0E38-4FC3-952C-DF96757C7EAD}">
      <dgm:prSet phldrT="[Text]" custT="1"/>
      <dgm:spPr>
        <a:solidFill>
          <a:schemeClr val="bg1">
            <a:lumMod val="85000"/>
          </a:schemeClr>
        </a:solidFill>
        <a:ln w="38100"/>
      </dgm:spPr>
      <dgm:t>
        <a:bodyPr anchor="ctr" anchorCtr="1"/>
        <a:lstStyle/>
        <a:p>
          <a:r>
            <a:rPr lang="en-GB" sz="1800" noProof="0" dirty="0"/>
            <a:t>Supportive of the necessary accountability mechanisms.</a:t>
          </a:r>
          <a:endParaRPr lang="en-GB" sz="1800" b="1" noProof="0" dirty="0"/>
        </a:p>
      </dgm:t>
    </dgm:pt>
    <dgm:pt modelId="{1557DCB3-42C6-412F-B7C8-A24268C733CB}" type="parTrans" cxnId="{89B79EA0-C844-4781-AFC6-4CE87226EB78}">
      <dgm:prSet/>
      <dgm:spPr/>
      <dgm:t>
        <a:bodyPr/>
        <a:lstStyle/>
        <a:p>
          <a:endParaRPr lang="en-GB"/>
        </a:p>
      </dgm:t>
    </dgm:pt>
    <dgm:pt modelId="{310818D2-A43A-4508-B228-CEB5DF025660}" type="sibTrans" cxnId="{89B79EA0-C844-4781-AFC6-4CE87226EB78}">
      <dgm:prSet/>
      <dgm:spPr/>
      <dgm:t>
        <a:bodyPr/>
        <a:lstStyle/>
        <a:p>
          <a:endParaRPr lang="en-GB"/>
        </a:p>
      </dgm:t>
    </dgm:pt>
    <dgm:pt modelId="{6B94F372-38DC-467B-9F13-96AC8CCF05C3}">
      <dgm:prSet phldrT="[Text]" custT="1"/>
      <dgm:spPr>
        <a:solidFill>
          <a:schemeClr val="bg1">
            <a:lumMod val="85000"/>
          </a:schemeClr>
        </a:solidFill>
        <a:ln w="38100"/>
      </dgm:spPr>
      <dgm:t>
        <a:bodyPr/>
        <a:lstStyle/>
        <a:p>
          <a:r>
            <a:rPr lang="en-GB" sz="1800" noProof="0" dirty="0"/>
            <a:t>Remain accessible to a diverse membership.</a:t>
          </a:r>
          <a:endParaRPr lang="en-GB" sz="1800" b="1" noProof="0" dirty="0"/>
        </a:p>
      </dgm:t>
    </dgm:pt>
    <dgm:pt modelId="{80BF0474-A60B-49AC-B814-D18E3FDD1CB7}" type="parTrans" cxnId="{7C1C4007-4FA6-420C-A784-9A81AE025206}">
      <dgm:prSet/>
      <dgm:spPr/>
      <dgm:t>
        <a:bodyPr/>
        <a:lstStyle/>
        <a:p>
          <a:endParaRPr lang="en-GB"/>
        </a:p>
      </dgm:t>
    </dgm:pt>
    <dgm:pt modelId="{4F4F247C-D349-43C6-80E4-702389F58033}" type="sibTrans" cxnId="{7C1C4007-4FA6-420C-A784-9A81AE025206}">
      <dgm:prSet/>
      <dgm:spPr/>
      <dgm:t>
        <a:bodyPr/>
        <a:lstStyle/>
        <a:p>
          <a:endParaRPr lang="en-GB"/>
        </a:p>
      </dgm:t>
    </dgm:pt>
    <dgm:pt modelId="{553B6D17-F919-4DB0-A9E8-061323159748}" type="pres">
      <dgm:prSet presAssocID="{EC53473E-3B93-481F-BD32-3900090AB672}" presName="Name0" presStyleCnt="0">
        <dgm:presLayoutVars>
          <dgm:dir/>
          <dgm:animLvl val="lvl"/>
          <dgm:resizeHandles val="exact"/>
        </dgm:presLayoutVars>
      </dgm:prSet>
      <dgm:spPr/>
    </dgm:pt>
    <dgm:pt modelId="{F92A7791-522B-4EEB-9279-981D7738A6D7}" type="pres">
      <dgm:prSet presAssocID="{89D72BD9-F5A7-489C-8DB0-270DF0F87B78}" presName="linNode" presStyleCnt="0"/>
      <dgm:spPr/>
    </dgm:pt>
    <dgm:pt modelId="{DE4A7236-BC46-48BD-8BE7-D4EC8FF6651B}" type="pres">
      <dgm:prSet presAssocID="{89D72BD9-F5A7-489C-8DB0-270DF0F87B78}" presName="parentText" presStyleLbl="node1" presStyleIdx="0" presStyleCnt="2">
        <dgm:presLayoutVars>
          <dgm:chMax val="1"/>
          <dgm:bulletEnabled val="1"/>
        </dgm:presLayoutVars>
      </dgm:prSet>
      <dgm:spPr/>
    </dgm:pt>
    <dgm:pt modelId="{86ADD554-C028-4DA9-B805-268A26614140}" type="pres">
      <dgm:prSet presAssocID="{89D72BD9-F5A7-489C-8DB0-270DF0F87B78}" presName="descendantText" presStyleLbl="alignAccFollowNode1" presStyleIdx="0" presStyleCnt="2">
        <dgm:presLayoutVars>
          <dgm:bulletEnabled val="1"/>
        </dgm:presLayoutVars>
      </dgm:prSet>
      <dgm:spPr/>
    </dgm:pt>
    <dgm:pt modelId="{88B24477-2546-4F23-A92C-5B7C8E9CC0EB}" type="pres">
      <dgm:prSet presAssocID="{0F5A0F0F-73C2-4252-81FD-343726890A9A}" presName="sp" presStyleCnt="0"/>
      <dgm:spPr/>
    </dgm:pt>
    <dgm:pt modelId="{CFD5CA27-3CFE-4AD0-934D-4A5401B3475D}" type="pres">
      <dgm:prSet presAssocID="{7A533979-4E56-410F-93DC-8694B7459563}" presName="linNode" presStyleCnt="0"/>
      <dgm:spPr/>
    </dgm:pt>
    <dgm:pt modelId="{1B0A204D-EE54-4D38-8CBF-74AB534CC7FF}" type="pres">
      <dgm:prSet presAssocID="{7A533979-4E56-410F-93DC-8694B7459563}" presName="parentText" presStyleLbl="node1" presStyleIdx="1" presStyleCnt="2">
        <dgm:presLayoutVars>
          <dgm:chMax val="1"/>
          <dgm:bulletEnabled val="1"/>
        </dgm:presLayoutVars>
      </dgm:prSet>
      <dgm:spPr/>
    </dgm:pt>
    <dgm:pt modelId="{51F7612A-AB32-4883-B265-17C038B91055}" type="pres">
      <dgm:prSet presAssocID="{7A533979-4E56-410F-93DC-8694B7459563}" presName="descendantText" presStyleLbl="alignAccFollowNode1" presStyleIdx="1" presStyleCnt="2">
        <dgm:presLayoutVars>
          <dgm:bulletEnabled val="1"/>
        </dgm:presLayoutVars>
      </dgm:prSet>
      <dgm:spPr/>
    </dgm:pt>
  </dgm:ptLst>
  <dgm:cxnLst>
    <dgm:cxn modelId="{7C1C4007-4FA6-420C-A784-9A81AE025206}" srcId="{7A533979-4E56-410F-93DC-8694B7459563}" destId="{6B94F372-38DC-467B-9F13-96AC8CCF05C3}" srcOrd="2" destOrd="0" parTransId="{80BF0474-A60B-49AC-B814-D18E3FDD1CB7}" sibTransId="{4F4F247C-D349-43C6-80E4-702389F58033}"/>
    <dgm:cxn modelId="{4B1F7F1D-BB06-4ADB-80BE-302F0C5583A0}" type="presOf" srcId="{EC53473E-3B93-481F-BD32-3900090AB672}" destId="{553B6D17-F919-4DB0-A9E8-061323159748}" srcOrd="0" destOrd="0" presId="urn:microsoft.com/office/officeart/2005/8/layout/vList5"/>
    <dgm:cxn modelId="{15FE0A25-770B-40BD-9C84-352C6866244E}" type="presOf" srcId="{7042CFFD-8FAD-4810-BB5E-53E30403931F}" destId="{86ADD554-C028-4DA9-B805-268A26614140}" srcOrd="0" destOrd="2" presId="urn:microsoft.com/office/officeart/2005/8/layout/vList5"/>
    <dgm:cxn modelId="{E5DBDF29-E05D-4F18-9CE2-F5C8697D48DF}" type="presOf" srcId="{FB6CB843-3259-42CD-89C4-88A19BF1BD06}" destId="{86ADD554-C028-4DA9-B805-268A26614140}" srcOrd="0" destOrd="4" presId="urn:microsoft.com/office/officeart/2005/8/layout/vList5"/>
    <dgm:cxn modelId="{5EFA8F2B-A537-479B-9B06-637101F25856}" type="presOf" srcId="{F157A8A0-5C21-42D4-AA91-F89F7A3F04EF}" destId="{51F7612A-AB32-4883-B265-17C038B91055}" srcOrd="0" destOrd="3" presId="urn:microsoft.com/office/officeart/2005/8/layout/vList5"/>
    <dgm:cxn modelId="{080CD131-9C53-4A69-9449-865A2FBB7022}" srcId="{89D72BD9-F5A7-489C-8DB0-270DF0F87B78}" destId="{FB6CB843-3259-42CD-89C4-88A19BF1BD06}" srcOrd="4" destOrd="0" parTransId="{9C87034F-DB3F-4A48-A4B9-CA75098F7957}" sibTransId="{A97E57B6-910A-4A4D-B4C0-13F2F2B40E4E}"/>
    <dgm:cxn modelId="{C8748248-24F1-4950-B7CD-001D98F25652}" srcId="{EC53473E-3B93-481F-BD32-3900090AB672}" destId="{89D72BD9-F5A7-489C-8DB0-270DF0F87B78}" srcOrd="0" destOrd="0" parTransId="{AE34B277-2879-4AE7-9100-60444001B051}" sibTransId="{0F5A0F0F-73C2-4252-81FD-343726890A9A}"/>
    <dgm:cxn modelId="{8390CA6F-546D-4104-9E3A-27608F5A5697}" type="presOf" srcId="{6B94F372-38DC-467B-9F13-96AC8CCF05C3}" destId="{51F7612A-AB32-4883-B265-17C038B91055}" srcOrd="0" destOrd="2" presId="urn:microsoft.com/office/officeart/2005/8/layout/vList5"/>
    <dgm:cxn modelId="{4BADC757-0CDF-4024-BDE1-E712CED83706}" srcId="{89D72BD9-F5A7-489C-8DB0-270DF0F87B78}" destId="{D66D0EEC-F41F-483F-AEBC-E5EB5D74CA63}" srcOrd="1" destOrd="0" parTransId="{67984F18-587D-419B-ACF3-3A7F76CB0098}" sibTransId="{1108949B-7DB0-4E88-867C-328989E4D462}"/>
    <dgm:cxn modelId="{76A4DB77-EB2D-4131-B5DF-75B8A0B35DDD}" type="presOf" srcId="{5C76F330-9155-4F38-BBBE-54347770E9E1}" destId="{51F7612A-AB32-4883-B265-17C038B91055}" srcOrd="0" destOrd="1" presId="urn:microsoft.com/office/officeart/2005/8/layout/vList5"/>
    <dgm:cxn modelId="{781AF957-059E-4BC3-8D3A-63C5A9F2BB45}" type="presOf" srcId="{7A533979-4E56-410F-93DC-8694B7459563}" destId="{1B0A204D-EE54-4D38-8CBF-74AB534CC7FF}" srcOrd="0" destOrd="0" presId="urn:microsoft.com/office/officeart/2005/8/layout/vList5"/>
    <dgm:cxn modelId="{FED81987-76AE-4CB4-83D6-D822308325B4}" type="presOf" srcId="{F35EBBF3-2AC7-4A19-A451-A92CCAC42598}" destId="{86ADD554-C028-4DA9-B805-268A26614140}" srcOrd="0" destOrd="0" presId="urn:microsoft.com/office/officeart/2005/8/layout/vList5"/>
    <dgm:cxn modelId="{19296C8A-936D-4172-B082-8470023D9634}" type="presOf" srcId="{89D72BD9-F5A7-489C-8DB0-270DF0F87B78}" destId="{DE4A7236-BC46-48BD-8BE7-D4EC8FF6651B}" srcOrd="0" destOrd="0" presId="urn:microsoft.com/office/officeart/2005/8/layout/vList5"/>
    <dgm:cxn modelId="{938C2F8C-3E51-4B88-A904-8658CE438607}" type="presOf" srcId="{065EE270-0E38-4FC3-952C-DF96757C7EAD}" destId="{51F7612A-AB32-4883-B265-17C038B91055}" srcOrd="0" destOrd="4" presId="urn:microsoft.com/office/officeart/2005/8/layout/vList5"/>
    <dgm:cxn modelId="{56DAFD8D-6694-4959-8365-B50FBE252BA6}" srcId="{89D72BD9-F5A7-489C-8DB0-270DF0F87B78}" destId="{F35EBBF3-2AC7-4A19-A451-A92CCAC42598}" srcOrd="0" destOrd="0" parTransId="{8FFADF96-0132-41D8-A523-779FA240AB76}" sibTransId="{7BA76CEB-58B0-4966-BB21-E68A81BCE002}"/>
    <dgm:cxn modelId="{2407EB95-57E9-4844-A76A-F2F78FB7D97E}" type="presOf" srcId="{CA0C47B1-3011-4675-B3A7-D0F2680CD52A}" destId="{51F7612A-AB32-4883-B265-17C038B91055}" srcOrd="0" destOrd="0" presId="urn:microsoft.com/office/officeart/2005/8/layout/vList5"/>
    <dgm:cxn modelId="{6DC18496-66A0-4AF5-833D-244D84722E12}" type="presOf" srcId="{D66D0EEC-F41F-483F-AEBC-E5EB5D74CA63}" destId="{86ADD554-C028-4DA9-B805-268A26614140}" srcOrd="0" destOrd="1" presId="urn:microsoft.com/office/officeart/2005/8/layout/vList5"/>
    <dgm:cxn modelId="{90392599-D380-4853-9DA7-25BA8A00BF39}" srcId="{7A533979-4E56-410F-93DC-8694B7459563}" destId="{F157A8A0-5C21-42D4-AA91-F89F7A3F04EF}" srcOrd="3" destOrd="0" parTransId="{68CD38A7-C0D4-4221-BD98-9A68FA6B699C}" sibTransId="{3CBB6659-A906-4EA7-B978-F726ABAAD7E9}"/>
    <dgm:cxn modelId="{89B79EA0-C844-4781-AFC6-4CE87226EB78}" srcId="{7A533979-4E56-410F-93DC-8694B7459563}" destId="{065EE270-0E38-4FC3-952C-DF96757C7EAD}" srcOrd="4" destOrd="0" parTransId="{1557DCB3-42C6-412F-B7C8-A24268C733CB}" sibTransId="{310818D2-A43A-4508-B228-CEB5DF025660}"/>
    <dgm:cxn modelId="{CAD273A5-F80D-4E0E-B3C1-38398679D44F}" type="presOf" srcId="{73A3D40C-EE1D-4616-A63D-6D54665BF1ED}" destId="{86ADD554-C028-4DA9-B805-268A26614140}" srcOrd="0" destOrd="3" presId="urn:microsoft.com/office/officeart/2005/8/layout/vList5"/>
    <dgm:cxn modelId="{87C3BFCC-2D07-4885-A9E8-D93179F2161A}" srcId="{89D72BD9-F5A7-489C-8DB0-270DF0F87B78}" destId="{73A3D40C-EE1D-4616-A63D-6D54665BF1ED}" srcOrd="3" destOrd="0" parTransId="{9F40E9C0-A7EC-49C6-875F-949FD54453DB}" sibTransId="{95352152-57FD-4174-B30D-11325D69E5BD}"/>
    <dgm:cxn modelId="{FF47E5CD-52A3-4B56-9C4D-D492244FF707}" srcId="{EC53473E-3B93-481F-BD32-3900090AB672}" destId="{7A533979-4E56-410F-93DC-8694B7459563}" srcOrd="1" destOrd="0" parTransId="{D3718D45-E3BC-4667-B4D5-2D4712B4A939}" sibTransId="{5439DDA4-3133-4E69-B2DE-174B1E39C46B}"/>
    <dgm:cxn modelId="{28FAC8E4-5D8D-4AB0-B915-47660408BCDA}" srcId="{7A533979-4E56-410F-93DC-8694B7459563}" destId="{CA0C47B1-3011-4675-B3A7-D0F2680CD52A}" srcOrd="0" destOrd="0" parTransId="{6AF1D071-0DDA-4365-A327-E6A4280ADBAD}" sibTransId="{A687A9E2-C5E2-4B9D-9BBC-411D8FEA40C8}"/>
    <dgm:cxn modelId="{B7D44CF7-9B83-494F-AF20-1808CF84190F}" srcId="{7A533979-4E56-410F-93DC-8694B7459563}" destId="{5C76F330-9155-4F38-BBBE-54347770E9E1}" srcOrd="1" destOrd="0" parTransId="{FEA19E02-99A8-40E8-A112-019E4E1F9CBE}" sibTransId="{07E81218-3E9B-444A-94D0-B79CD1669F63}"/>
    <dgm:cxn modelId="{512DFEFE-9E49-472B-9DC9-E848D1047B98}" srcId="{89D72BD9-F5A7-489C-8DB0-270DF0F87B78}" destId="{7042CFFD-8FAD-4810-BB5E-53E30403931F}" srcOrd="2" destOrd="0" parTransId="{96E57E65-6D71-4053-ADD0-C7B7A40869C3}" sibTransId="{B6B3CE14-C703-4C2B-B7D1-C9DA36195D75}"/>
    <dgm:cxn modelId="{926FAE47-B110-4B20-8DEA-CA5700566BAC}" type="presParOf" srcId="{553B6D17-F919-4DB0-A9E8-061323159748}" destId="{F92A7791-522B-4EEB-9279-981D7738A6D7}" srcOrd="0" destOrd="0" presId="urn:microsoft.com/office/officeart/2005/8/layout/vList5"/>
    <dgm:cxn modelId="{32DFF982-051C-49C6-A757-4C3C06808324}" type="presParOf" srcId="{F92A7791-522B-4EEB-9279-981D7738A6D7}" destId="{DE4A7236-BC46-48BD-8BE7-D4EC8FF6651B}" srcOrd="0" destOrd="0" presId="urn:microsoft.com/office/officeart/2005/8/layout/vList5"/>
    <dgm:cxn modelId="{5C7FABA8-AE0D-481D-B49B-1DD1A239F92E}" type="presParOf" srcId="{F92A7791-522B-4EEB-9279-981D7738A6D7}" destId="{86ADD554-C028-4DA9-B805-268A26614140}" srcOrd="1" destOrd="0" presId="urn:microsoft.com/office/officeart/2005/8/layout/vList5"/>
    <dgm:cxn modelId="{E5E6CB5A-D7B0-43F2-833D-950AB2A52606}" type="presParOf" srcId="{553B6D17-F919-4DB0-A9E8-061323159748}" destId="{88B24477-2546-4F23-A92C-5B7C8E9CC0EB}" srcOrd="1" destOrd="0" presId="urn:microsoft.com/office/officeart/2005/8/layout/vList5"/>
    <dgm:cxn modelId="{0E1750ED-4165-4EA9-89E3-46ACA3D5C8D3}" type="presParOf" srcId="{553B6D17-F919-4DB0-A9E8-061323159748}" destId="{CFD5CA27-3CFE-4AD0-934D-4A5401B3475D}" srcOrd="2" destOrd="0" presId="urn:microsoft.com/office/officeart/2005/8/layout/vList5"/>
    <dgm:cxn modelId="{B7F1E91C-6589-4C7D-89A7-457FAF57493E}" type="presParOf" srcId="{CFD5CA27-3CFE-4AD0-934D-4A5401B3475D}" destId="{1B0A204D-EE54-4D38-8CBF-74AB534CC7FF}" srcOrd="0" destOrd="0" presId="urn:microsoft.com/office/officeart/2005/8/layout/vList5"/>
    <dgm:cxn modelId="{73AED126-611F-4B12-8E74-43BA5F67AC95}" type="presParOf" srcId="{CFD5CA27-3CFE-4AD0-934D-4A5401B3475D}" destId="{51F7612A-AB32-4883-B265-17C038B9105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0BBE4EF-68BC-4F2E-9FED-3218DD868667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11A9339-FCB7-400A-A94D-6DCB4F5CE81F}">
      <dgm:prSet phldrT="[Text]" phldr="0" custT="1"/>
      <dgm:spPr>
        <a:solidFill>
          <a:srgbClr val="EC068D"/>
        </a:solidFill>
        <a:ln w="57150">
          <a:solidFill>
            <a:schemeClr val="tx1"/>
          </a:solidFill>
        </a:ln>
      </dgm:spPr>
      <dgm:t>
        <a:bodyPr/>
        <a:lstStyle/>
        <a:p>
          <a:pPr algn="ctr"/>
          <a:r>
            <a:rPr lang="en-GB" sz="1800" b="0" i="0" noProof="0" dirty="0"/>
            <a:t>Updated references that may have changed elsewhere.</a:t>
          </a:r>
          <a:endParaRPr lang="en-GB" sz="1800" b="0" noProof="0" dirty="0"/>
        </a:p>
      </dgm:t>
    </dgm:pt>
    <dgm:pt modelId="{0374EC0C-E6F2-43B9-BAB5-470E912CA1EA}" type="parTrans" cxnId="{4CB2E9AB-AAA2-4821-91BB-93D52EC7B262}">
      <dgm:prSet/>
      <dgm:spPr/>
      <dgm:t>
        <a:bodyPr/>
        <a:lstStyle/>
        <a:p>
          <a:endParaRPr lang="en-GB" sz="1800" b="0"/>
        </a:p>
      </dgm:t>
    </dgm:pt>
    <dgm:pt modelId="{B77C1928-35CD-4732-9147-56C7AD882D96}" type="sibTrans" cxnId="{4CB2E9AB-AAA2-4821-91BB-93D52EC7B262}">
      <dgm:prSet/>
      <dgm:spPr/>
      <dgm:t>
        <a:bodyPr/>
        <a:lstStyle/>
        <a:p>
          <a:endParaRPr lang="en-GB" sz="1800" b="0"/>
        </a:p>
      </dgm:t>
    </dgm:pt>
    <dgm:pt modelId="{2A4E75CD-86C0-4948-81AE-90C97EA45BFF}">
      <dgm:prSet phldrT="[Text]" phldr="0" custT="1"/>
      <dgm:spPr>
        <a:solidFill>
          <a:srgbClr val="EC068D"/>
        </a:solidFill>
        <a:ln w="57150">
          <a:solidFill>
            <a:schemeClr val="tx1"/>
          </a:solidFill>
        </a:ln>
      </dgm:spPr>
      <dgm:t>
        <a:bodyPr/>
        <a:lstStyle/>
        <a:p>
          <a:r>
            <a:rPr lang="en-GB" sz="1800" b="0" noProof="0" dirty="0"/>
            <a:t>Agreed with CC NI the updating of one of our objects to reflect repositioning of sport.</a:t>
          </a:r>
        </a:p>
      </dgm:t>
    </dgm:pt>
    <dgm:pt modelId="{84C13AB8-DA89-4600-9C82-8617C38D3D73}" type="parTrans" cxnId="{75410F0D-4FA0-4210-A6EE-A4CF108B0F5C}">
      <dgm:prSet/>
      <dgm:spPr/>
      <dgm:t>
        <a:bodyPr/>
        <a:lstStyle/>
        <a:p>
          <a:endParaRPr lang="en-GB" sz="1800" b="0"/>
        </a:p>
      </dgm:t>
    </dgm:pt>
    <dgm:pt modelId="{E069CD2D-F1A1-4586-A0BB-1443C80D0DFA}" type="sibTrans" cxnId="{75410F0D-4FA0-4210-A6EE-A4CF108B0F5C}">
      <dgm:prSet/>
      <dgm:spPr/>
      <dgm:t>
        <a:bodyPr/>
        <a:lstStyle/>
        <a:p>
          <a:endParaRPr lang="en-GB" sz="1800" b="0"/>
        </a:p>
      </dgm:t>
    </dgm:pt>
    <dgm:pt modelId="{C2AE2210-6B78-4B9C-A634-FB7BD8527587}">
      <dgm:prSet phldrT="[Text]" phldr="0" custT="1"/>
      <dgm:spPr>
        <a:solidFill>
          <a:srgbClr val="EC068D"/>
        </a:solidFill>
        <a:ln w="57150">
          <a:solidFill>
            <a:schemeClr val="tx1"/>
          </a:solidFill>
        </a:ln>
      </dgm:spPr>
      <dgm:t>
        <a:bodyPr/>
        <a:lstStyle/>
        <a:p>
          <a:r>
            <a:rPr lang="en-GB" sz="1800" b="0" noProof="0" dirty="0"/>
            <a:t>Increased percentile for resolutions to be passed (66%&lt;50%) </a:t>
          </a:r>
        </a:p>
      </dgm:t>
    </dgm:pt>
    <dgm:pt modelId="{807AE822-9C4B-4381-BF58-D5A3BFA8AD25}" type="parTrans" cxnId="{28513EE5-8080-4714-8DA8-AB12EDF17879}">
      <dgm:prSet/>
      <dgm:spPr/>
      <dgm:t>
        <a:bodyPr/>
        <a:lstStyle/>
        <a:p>
          <a:endParaRPr lang="en-GB" sz="1800" b="0"/>
        </a:p>
      </dgm:t>
    </dgm:pt>
    <dgm:pt modelId="{E8484305-23D5-4B1D-AA5C-E0CB097685C7}" type="sibTrans" cxnId="{28513EE5-8080-4714-8DA8-AB12EDF17879}">
      <dgm:prSet/>
      <dgm:spPr/>
      <dgm:t>
        <a:bodyPr/>
        <a:lstStyle/>
        <a:p>
          <a:endParaRPr lang="en-GB" sz="1800" b="0"/>
        </a:p>
      </dgm:t>
    </dgm:pt>
    <dgm:pt modelId="{078B429C-6CD0-4853-8ED9-4786C7B79659}">
      <dgm:prSet phldrT="[Text]" phldr="0" custT="1"/>
      <dgm:spPr>
        <a:solidFill>
          <a:srgbClr val="EC068D"/>
        </a:solidFill>
        <a:ln w="57150">
          <a:solidFill>
            <a:schemeClr val="tx1"/>
          </a:solidFill>
        </a:ln>
      </dgm:spPr>
      <dgm:t>
        <a:bodyPr/>
        <a:lstStyle/>
        <a:p>
          <a:r>
            <a:rPr lang="en-GB" sz="1800" b="0" noProof="0" dirty="0"/>
            <a:t>Changed the definition of membership to modernise interpretations.</a:t>
          </a:r>
        </a:p>
      </dgm:t>
    </dgm:pt>
    <dgm:pt modelId="{3DD2C3E7-4156-4C90-BDAA-5CABD0B3C83A}" type="parTrans" cxnId="{572BA8A6-4149-40EE-B075-56FA91B51B76}">
      <dgm:prSet/>
      <dgm:spPr/>
      <dgm:t>
        <a:bodyPr/>
        <a:lstStyle/>
        <a:p>
          <a:endParaRPr lang="en-GB" sz="1800" b="0"/>
        </a:p>
      </dgm:t>
    </dgm:pt>
    <dgm:pt modelId="{18F548BC-4415-42F5-B8D8-9FEE4A5E34F0}" type="sibTrans" cxnId="{572BA8A6-4149-40EE-B075-56FA91B51B76}">
      <dgm:prSet/>
      <dgm:spPr/>
      <dgm:t>
        <a:bodyPr/>
        <a:lstStyle/>
        <a:p>
          <a:endParaRPr lang="en-GB" sz="1800" b="0"/>
        </a:p>
      </dgm:t>
    </dgm:pt>
    <dgm:pt modelId="{C86F926D-E7E2-4A4F-8348-CBD34935898E}">
      <dgm:prSet phldrT="[Text]" phldr="0" custT="1"/>
      <dgm:spPr>
        <a:solidFill>
          <a:srgbClr val="EC068D"/>
        </a:solidFill>
        <a:ln w="57150">
          <a:solidFill>
            <a:schemeClr val="tx1"/>
          </a:solidFill>
        </a:ln>
      </dgm:spPr>
      <dgm:t>
        <a:bodyPr/>
        <a:lstStyle/>
        <a:p>
          <a:r>
            <a:rPr lang="en-GB" sz="1800" b="0" noProof="0" dirty="0"/>
            <a:t>Simplified the process to call a referendum.</a:t>
          </a:r>
        </a:p>
      </dgm:t>
    </dgm:pt>
    <dgm:pt modelId="{3EAF5204-D58C-44DA-882F-CA0BBAD576D4}" type="parTrans" cxnId="{04EA91B8-BE38-4767-BC88-CCC334428554}">
      <dgm:prSet/>
      <dgm:spPr/>
      <dgm:t>
        <a:bodyPr/>
        <a:lstStyle/>
        <a:p>
          <a:endParaRPr lang="en-GB" sz="1800" b="0"/>
        </a:p>
      </dgm:t>
    </dgm:pt>
    <dgm:pt modelId="{7B6DC1A2-6810-42A3-AA98-AE73AEE2C4B5}" type="sibTrans" cxnId="{04EA91B8-BE38-4767-BC88-CCC334428554}">
      <dgm:prSet/>
      <dgm:spPr/>
      <dgm:t>
        <a:bodyPr/>
        <a:lstStyle/>
        <a:p>
          <a:endParaRPr lang="en-GB" sz="1800" b="0"/>
        </a:p>
      </dgm:t>
    </dgm:pt>
    <dgm:pt modelId="{13B347D9-8E9F-4A4F-AE04-E3B4C478EB83}">
      <dgm:prSet phldrT="[Text]" phldr="0" custT="1"/>
      <dgm:spPr>
        <a:solidFill>
          <a:srgbClr val="EC068D"/>
        </a:solidFill>
        <a:ln w="57150">
          <a:solidFill>
            <a:schemeClr val="tx1"/>
          </a:solidFill>
        </a:ln>
      </dgm:spPr>
      <dgm:t>
        <a:bodyPr/>
        <a:lstStyle/>
        <a:p>
          <a:r>
            <a:rPr lang="en-GB" sz="1800" b="0" noProof="0" dirty="0"/>
            <a:t>Added flexibility to the arrangements around an ASM.</a:t>
          </a:r>
        </a:p>
      </dgm:t>
    </dgm:pt>
    <dgm:pt modelId="{A057BED0-612D-4A96-9D3F-8B0D2850795C}" type="parTrans" cxnId="{FD3A78A4-7DC9-4224-80E5-354EAFCDC2FF}">
      <dgm:prSet/>
      <dgm:spPr/>
      <dgm:t>
        <a:bodyPr/>
        <a:lstStyle/>
        <a:p>
          <a:endParaRPr lang="en-GB" sz="1800" b="0"/>
        </a:p>
      </dgm:t>
    </dgm:pt>
    <dgm:pt modelId="{BAC60F27-B955-4B91-B2BA-1BF4636A7156}" type="sibTrans" cxnId="{FD3A78A4-7DC9-4224-80E5-354EAFCDC2FF}">
      <dgm:prSet/>
      <dgm:spPr/>
      <dgm:t>
        <a:bodyPr/>
        <a:lstStyle/>
        <a:p>
          <a:endParaRPr lang="en-GB" sz="1800" b="0"/>
        </a:p>
      </dgm:t>
    </dgm:pt>
    <dgm:pt modelId="{4E245E03-A433-45CF-8ECC-6FA15E05BFE8}">
      <dgm:prSet phldrT="[Text]" phldr="0" custT="1"/>
      <dgm:spPr>
        <a:solidFill>
          <a:srgbClr val="EC068D"/>
        </a:solidFill>
        <a:ln w="57150">
          <a:solidFill>
            <a:schemeClr val="tx1"/>
          </a:solidFill>
        </a:ln>
      </dgm:spPr>
      <dgm:t>
        <a:bodyPr/>
        <a:lstStyle/>
        <a:p>
          <a:r>
            <a:rPr lang="en-GB" sz="1800" b="0" noProof="0" dirty="0"/>
            <a:t>Included refined definition of Student Officers.</a:t>
          </a:r>
        </a:p>
      </dgm:t>
    </dgm:pt>
    <dgm:pt modelId="{03B1FB0B-3C9C-48EB-B7FA-93BF6CBFF6E4}" type="parTrans" cxnId="{B7B8CBCC-269F-4B56-9C0C-8FF5187B8657}">
      <dgm:prSet/>
      <dgm:spPr/>
      <dgm:t>
        <a:bodyPr/>
        <a:lstStyle/>
        <a:p>
          <a:endParaRPr lang="en-GB" sz="1800" b="0"/>
        </a:p>
      </dgm:t>
    </dgm:pt>
    <dgm:pt modelId="{1BEA6420-A2BD-4854-8EC0-BBED05072E13}" type="sibTrans" cxnId="{B7B8CBCC-269F-4B56-9C0C-8FF5187B8657}">
      <dgm:prSet/>
      <dgm:spPr/>
      <dgm:t>
        <a:bodyPr/>
        <a:lstStyle/>
        <a:p>
          <a:endParaRPr lang="en-GB" sz="1800" b="0"/>
        </a:p>
      </dgm:t>
    </dgm:pt>
    <dgm:pt modelId="{A8FA83F6-4867-4FDB-B32D-9A148CF0BB77}">
      <dgm:prSet phldrT="[Text]" phldr="0" custT="1"/>
      <dgm:spPr>
        <a:solidFill>
          <a:srgbClr val="EC068D"/>
        </a:solidFill>
        <a:ln w="57150">
          <a:solidFill>
            <a:schemeClr val="tx1"/>
          </a:solidFill>
        </a:ln>
      </dgm:spPr>
      <dgm:t>
        <a:bodyPr/>
        <a:lstStyle/>
        <a:p>
          <a:r>
            <a:rPr lang="en-GB" sz="1800" b="0" noProof="0" dirty="0"/>
            <a:t>Removed clause to automatically replace Student Trustee with Council Member.</a:t>
          </a:r>
        </a:p>
      </dgm:t>
    </dgm:pt>
    <dgm:pt modelId="{B4B62BE6-A86A-491B-8A4C-A84554159307}" type="parTrans" cxnId="{8ACC93CC-7C47-47C8-81CC-301A9EE4AC18}">
      <dgm:prSet/>
      <dgm:spPr/>
      <dgm:t>
        <a:bodyPr/>
        <a:lstStyle/>
        <a:p>
          <a:endParaRPr lang="en-GB" sz="1800" b="0"/>
        </a:p>
      </dgm:t>
    </dgm:pt>
    <dgm:pt modelId="{D4113DFE-62AF-4B6A-AD8B-5CF2C44FF1A5}" type="sibTrans" cxnId="{8ACC93CC-7C47-47C8-81CC-301A9EE4AC18}">
      <dgm:prSet/>
      <dgm:spPr/>
      <dgm:t>
        <a:bodyPr/>
        <a:lstStyle/>
        <a:p>
          <a:endParaRPr lang="en-GB" sz="1800" b="0"/>
        </a:p>
      </dgm:t>
    </dgm:pt>
    <dgm:pt modelId="{987A64A3-09EC-428E-B61A-BB645FD67169}" type="pres">
      <dgm:prSet presAssocID="{70BBE4EF-68BC-4F2E-9FED-3218DD868667}" presName="diagram" presStyleCnt="0">
        <dgm:presLayoutVars>
          <dgm:dir/>
          <dgm:resizeHandles val="exact"/>
        </dgm:presLayoutVars>
      </dgm:prSet>
      <dgm:spPr/>
    </dgm:pt>
    <dgm:pt modelId="{EBDC9A12-1A15-4BCA-8E56-95A2E3F2BA08}" type="pres">
      <dgm:prSet presAssocID="{E11A9339-FCB7-400A-A94D-6DCB4F5CE81F}" presName="node" presStyleLbl="node1" presStyleIdx="0" presStyleCnt="8">
        <dgm:presLayoutVars>
          <dgm:bulletEnabled val="1"/>
        </dgm:presLayoutVars>
      </dgm:prSet>
      <dgm:spPr/>
    </dgm:pt>
    <dgm:pt modelId="{EC87AACB-5312-41F9-8A95-D95B0D3C01E0}" type="pres">
      <dgm:prSet presAssocID="{B77C1928-35CD-4732-9147-56C7AD882D96}" presName="sibTrans" presStyleCnt="0"/>
      <dgm:spPr/>
    </dgm:pt>
    <dgm:pt modelId="{67CE6661-AEF7-42C9-B143-6C18F0377EEC}" type="pres">
      <dgm:prSet presAssocID="{2A4E75CD-86C0-4948-81AE-90C97EA45BFF}" presName="node" presStyleLbl="node1" presStyleIdx="1" presStyleCnt="8">
        <dgm:presLayoutVars>
          <dgm:bulletEnabled val="1"/>
        </dgm:presLayoutVars>
      </dgm:prSet>
      <dgm:spPr/>
    </dgm:pt>
    <dgm:pt modelId="{C58E5775-24AF-4D10-91AA-A30B40B7B38C}" type="pres">
      <dgm:prSet presAssocID="{E069CD2D-F1A1-4586-A0BB-1443C80D0DFA}" presName="sibTrans" presStyleCnt="0"/>
      <dgm:spPr/>
    </dgm:pt>
    <dgm:pt modelId="{3B8F2828-B7EC-4A30-8995-6E68BB73EF99}" type="pres">
      <dgm:prSet presAssocID="{C2AE2210-6B78-4B9C-A634-FB7BD8527587}" presName="node" presStyleLbl="node1" presStyleIdx="2" presStyleCnt="8">
        <dgm:presLayoutVars>
          <dgm:bulletEnabled val="1"/>
        </dgm:presLayoutVars>
      </dgm:prSet>
      <dgm:spPr/>
    </dgm:pt>
    <dgm:pt modelId="{7497F061-F90A-4860-BFEA-91CB5367473C}" type="pres">
      <dgm:prSet presAssocID="{E8484305-23D5-4B1D-AA5C-E0CB097685C7}" presName="sibTrans" presStyleCnt="0"/>
      <dgm:spPr/>
    </dgm:pt>
    <dgm:pt modelId="{C618FCCC-0977-4087-9984-E233528AD5BB}" type="pres">
      <dgm:prSet presAssocID="{078B429C-6CD0-4853-8ED9-4786C7B79659}" presName="node" presStyleLbl="node1" presStyleIdx="3" presStyleCnt="8">
        <dgm:presLayoutVars>
          <dgm:bulletEnabled val="1"/>
        </dgm:presLayoutVars>
      </dgm:prSet>
      <dgm:spPr/>
    </dgm:pt>
    <dgm:pt modelId="{BD52A672-03CA-4DBC-939C-9D10D0762434}" type="pres">
      <dgm:prSet presAssocID="{18F548BC-4415-42F5-B8D8-9FEE4A5E34F0}" presName="sibTrans" presStyleCnt="0"/>
      <dgm:spPr/>
    </dgm:pt>
    <dgm:pt modelId="{3210E5EF-8F58-4A54-8259-6CA2FB638C10}" type="pres">
      <dgm:prSet presAssocID="{C86F926D-E7E2-4A4F-8348-CBD34935898E}" presName="node" presStyleLbl="node1" presStyleIdx="4" presStyleCnt="8">
        <dgm:presLayoutVars>
          <dgm:bulletEnabled val="1"/>
        </dgm:presLayoutVars>
      </dgm:prSet>
      <dgm:spPr/>
    </dgm:pt>
    <dgm:pt modelId="{588806D7-22B1-44C8-A0A3-CEB8B046B388}" type="pres">
      <dgm:prSet presAssocID="{7B6DC1A2-6810-42A3-AA98-AE73AEE2C4B5}" presName="sibTrans" presStyleCnt="0"/>
      <dgm:spPr/>
    </dgm:pt>
    <dgm:pt modelId="{CFFF5045-B2E2-408E-B705-48128EF6069D}" type="pres">
      <dgm:prSet presAssocID="{13B347D9-8E9F-4A4F-AE04-E3B4C478EB83}" presName="node" presStyleLbl="node1" presStyleIdx="5" presStyleCnt="8">
        <dgm:presLayoutVars>
          <dgm:bulletEnabled val="1"/>
        </dgm:presLayoutVars>
      </dgm:prSet>
      <dgm:spPr/>
    </dgm:pt>
    <dgm:pt modelId="{D571D4DC-C72E-4A55-8C40-68B9ABBAF14C}" type="pres">
      <dgm:prSet presAssocID="{BAC60F27-B955-4B91-B2BA-1BF4636A7156}" presName="sibTrans" presStyleCnt="0"/>
      <dgm:spPr/>
    </dgm:pt>
    <dgm:pt modelId="{30DA4CA8-C327-455D-8A3E-48A20FB3DC6C}" type="pres">
      <dgm:prSet presAssocID="{A8FA83F6-4867-4FDB-B32D-9A148CF0BB77}" presName="node" presStyleLbl="node1" presStyleIdx="6" presStyleCnt="8">
        <dgm:presLayoutVars>
          <dgm:bulletEnabled val="1"/>
        </dgm:presLayoutVars>
      </dgm:prSet>
      <dgm:spPr/>
    </dgm:pt>
    <dgm:pt modelId="{866C194E-F518-4A78-9F89-2591E226E8BC}" type="pres">
      <dgm:prSet presAssocID="{D4113DFE-62AF-4B6A-AD8B-5CF2C44FF1A5}" presName="sibTrans" presStyleCnt="0"/>
      <dgm:spPr/>
    </dgm:pt>
    <dgm:pt modelId="{8E76E019-755C-4637-B037-215B74FB2785}" type="pres">
      <dgm:prSet presAssocID="{4E245E03-A433-45CF-8ECC-6FA15E05BFE8}" presName="node" presStyleLbl="node1" presStyleIdx="7" presStyleCnt="8">
        <dgm:presLayoutVars>
          <dgm:bulletEnabled val="1"/>
        </dgm:presLayoutVars>
      </dgm:prSet>
      <dgm:spPr/>
    </dgm:pt>
  </dgm:ptLst>
  <dgm:cxnLst>
    <dgm:cxn modelId="{75410F0D-4FA0-4210-A6EE-A4CF108B0F5C}" srcId="{70BBE4EF-68BC-4F2E-9FED-3218DD868667}" destId="{2A4E75CD-86C0-4948-81AE-90C97EA45BFF}" srcOrd="1" destOrd="0" parTransId="{84C13AB8-DA89-4600-9C82-8617C38D3D73}" sibTransId="{E069CD2D-F1A1-4586-A0BB-1443C80D0DFA}"/>
    <dgm:cxn modelId="{9821960D-C196-4F1C-A4F5-8E6F8CEA81BD}" type="presOf" srcId="{70BBE4EF-68BC-4F2E-9FED-3218DD868667}" destId="{987A64A3-09EC-428E-B61A-BB645FD67169}" srcOrd="0" destOrd="0" presId="urn:microsoft.com/office/officeart/2005/8/layout/default"/>
    <dgm:cxn modelId="{A3330A38-A168-4F18-B378-7CC01255375D}" type="presOf" srcId="{078B429C-6CD0-4853-8ED9-4786C7B79659}" destId="{C618FCCC-0977-4087-9984-E233528AD5BB}" srcOrd="0" destOrd="0" presId="urn:microsoft.com/office/officeart/2005/8/layout/default"/>
    <dgm:cxn modelId="{711F7651-AB86-4AE6-B217-1F248AD03A29}" type="presOf" srcId="{2A4E75CD-86C0-4948-81AE-90C97EA45BFF}" destId="{67CE6661-AEF7-42C9-B143-6C18F0377EEC}" srcOrd="0" destOrd="0" presId="urn:microsoft.com/office/officeart/2005/8/layout/default"/>
    <dgm:cxn modelId="{675E6874-00FE-4CEF-9FA9-6F1FE295E9B1}" type="presOf" srcId="{E11A9339-FCB7-400A-A94D-6DCB4F5CE81F}" destId="{EBDC9A12-1A15-4BCA-8E56-95A2E3F2BA08}" srcOrd="0" destOrd="0" presId="urn:microsoft.com/office/officeart/2005/8/layout/default"/>
    <dgm:cxn modelId="{63F3E484-E3E4-4043-9978-05F88A63236A}" type="presOf" srcId="{C2AE2210-6B78-4B9C-A634-FB7BD8527587}" destId="{3B8F2828-B7EC-4A30-8995-6E68BB73EF99}" srcOrd="0" destOrd="0" presId="urn:microsoft.com/office/officeart/2005/8/layout/default"/>
    <dgm:cxn modelId="{FD3A78A4-7DC9-4224-80E5-354EAFCDC2FF}" srcId="{70BBE4EF-68BC-4F2E-9FED-3218DD868667}" destId="{13B347D9-8E9F-4A4F-AE04-E3B4C478EB83}" srcOrd="5" destOrd="0" parTransId="{A057BED0-612D-4A96-9D3F-8B0D2850795C}" sibTransId="{BAC60F27-B955-4B91-B2BA-1BF4636A7156}"/>
    <dgm:cxn modelId="{572BA8A6-4149-40EE-B075-56FA91B51B76}" srcId="{70BBE4EF-68BC-4F2E-9FED-3218DD868667}" destId="{078B429C-6CD0-4853-8ED9-4786C7B79659}" srcOrd="3" destOrd="0" parTransId="{3DD2C3E7-4156-4C90-BDAA-5CABD0B3C83A}" sibTransId="{18F548BC-4415-42F5-B8D8-9FEE4A5E34F0}"/>
    <dgm:cxn modelId="{4CB2E9AB-AAA2-4821-91BB-93D52EC7B262}" srcId="{70BBE4EF-68BC-4F2E-9FED-3218DD868667}" destId="{E11A9339-FCB7-400A-A94D-6DCB4F5CE81F}" srcOrd="0" destOrd="0" parTransId="{0374EC0C-E6F2-43B9-BAB5-470E912CA1EA}" sibTransId="{B77C1928-35CD-4732-9147-56C7AD882D96}"/>
    <dgm:cxn modelId="{04EA91B8-BE38-4767-BC88-CCC334428554}" srcId="{70BBE4EF-68BC-4F2E-9FED-3218DD868667}" destId="{C86F926D-E7E2-4A4F-8348-CBD34935898E}" srcOrd="4" destOrd="0" parTransId="{3EAF5204-D58C-44DA-882F-CA0BBAD576D4}" sibTransId="{7B6DC1A2-6810-42A3-AA98-AE73AEE2C4B5}"/>
    <dgm:cxn modelId="{8ACC93CC-7C47-47C8-81CC-301A9EE4AC18}" srcId="{70BBE4EF-68BC-4F2E-9FED-3218DD868667}" destId="{A8FA83F6-4867-4FDB-B32D-9A148CF0BB77}" srcOrd="6" destOrd="0" parTransId="{B4B62BE6-A86A-491B-8A4C-A84554159307}" sibTransId="{D4113DFE-62AF-4B6A-AD8B-5CF2C44FF1A5}"/>
    <dgm:cxn modelId="{B7B8CBCC-269F-4B56-9C0C-8FF5187B8657}" srcId="{70BBE4EF-68BC-4F2E-9FED-3218DD868667}" destId="{4E245E03-A433-45CF-8ECC-6FA15E05BFE8}" srcOrd="7" destOrd="0" parTransId="{03B1FB0B-3C9C-48EB-B7FA-93BF6CBFF6E4}" sibTransId="{1BEA6420-A2BD-4854-8EC0-BBED05072E13}"/>
    <dgm:cxn modelId="{08FA26CD-39E3-460C-B21A-81359F4C5DC7}" type="presOf" srcId="{A8FA83F6-4867-4FDB-B32D-9A148CF0BB77}" destId="{30DA4CA8-C327-455D-8A3E-48A20FB3DC6C}" srcOrd="0" destOrd="0" presId="urn:microsoft.com/office/officeart/2005/8/layout/default"/>
    <dgm:cxn modelId="{00632BD8-3100-4DE8-B51A-54CC5AA783FD}" type="presOf" srcId="{13B347D9-8E9F-4A4F-AE04-E3B4C478EB83}" destId="{CFFF5045-B2E2-408E-B705-48128EF6069D}" srcOrd="0" destOrd="0" presId="urn:microsoft.com/office/officeart/2005/8/layout/default"/>
    <dgm:cxn modelId="{C1CD81DC-F704-4A4C-A09A-4D1922552C44}" type="presOf" srcId="{C86F926D-E7E2-4A4F-8348-CBD34935898E}" destId="{3210E5EF-8F58-4A54-8259-6CA2FB638C10}" srcOrd="0" destOrd="0" presId="urn:microsoft.com/office/officeart/2005/8/layout/default"/>
    <dgm:cxn modelId="{28513EE5-8080-4714-8DA8-AB12EDF17879}" srcId="{70BBE4EF-68BC-4F2E-9FED-3218DD868667}" destId="{C2AE2210-6B78-4B9C-A634-FB7BD8527587}" srcOrd="2" destOrd="0" parTransId="{807AE822-9C4B-4381-BF58-D5A3BFA8AD25}" sibTransId="{E8484305-23D5-4B1D-AA5C-E0CB097685C7}"/>
    <dgm:cxn modelId="{1C9D5AF3-5772-4DC2-BA95-E0337F02A306}" type="presOf" srcId="{4E245E03-A433-45CF-8ECC-6FA15E05BFE8}" destId="{8E76E019-755C-4637-B037-215B74FB2785}" srcOrd="0" destOrd="0" presId="urn:microsoft.com/office/officeart/2005/8/layout/default"/>
    <dgm:cxn modelId="{81E35E7F-0F7D-498F-B620-106CF112F558}" type="presParOf" srcId="{987A64A3-09EC-428E-B61A-BB645FD67169}" destId="{EBDC9A12-1A15-4BCA-8E56-95A2E3F2BA08}" srcOrd="0" destOrd="0" presId="urn:microsoft.com/office/officeart/2005/8/layout/default"/>
    <dgm:cxn modelId="{583BFE6B-235B-40E6-BD48-F6C3F77B858E}" type="presParOf" srcId="{987A64A3-09EC-428E-B61A-BB645FD67169}" destId="{EC87AACB-5312-41F9-8A95-D95B0D3C01E0}" srcOrd="1" destOrd="0" presId="urn:microsoft.com/office/officeart/2005/8/layout/default"/>
    <dgm:cxn modelId="{2AEC38C6-63E6-42AC-966B-3771DF158971}" type="presParOf" srcId="{987A64A3-09EC-428E-B61A-BB645FD67169}" destId="{67CE6661-AEF7-42C9-B143-6C18F0377EEC}" srcOrd="2" destOrd="0" presId="urn:microsoft.com/office/officeart/2005/8/layout/default"/>
    <dgm:cxn modelId="{EAC9DEDA-C7D1-486F-9200-F8B8B8B56CF8}" type="presParOf" srcId="{987A64A3-09EC-428E-B61A-BB645FD67169}" destId="{C58E5775-24AF-4D10-91AA-A30B40B7B38C}" srcOrd="3" destOrd="0" presId="urn:microsoft.com/office/officeart/2005/8/layout/default"/>
    <dgm:cxn modelId="{0C595849-577C-4DCE-B6BF-E9F6C3BC8D4D}" type="presParOf" srcId="{987A64A3-09EC-428E-B61A-BB645FD67169}" destId="{3B8F2828-B7EC-4A30-8995-6E68BB73EF99}" srcOrd="4" destOrd="0" presId="urn:microsoft.com/office/officeart/2005/8/layout/default"/>
    <dgm:cxn modelId="{2C09F36D-385F-439F-963F-CAEEB9814AF7}" type="presParOf" srcId="{987A64A3-09EC-428E-B61A-BB645FD67169}" destId="{7497F061-F90A-4860-BFEA-91CB5367473C}" srcOrd="5" destOrd="0" presId="urn:microsoft.com/office/officeart/2005/8/layout/default"/>
    <dgm:cxn modelId="{224F9F72-FA56-487A-996A-FAB45E212453}" type="presParOf" srcId="{987A64A3-09EC-428E-B61A-BB645FD67169}" destId="{C618FCCC-0977-4087-9984-E233528AD5BB}" srcOrd="6" destOrd="0" presId="urn:microsoft.com/office/officeart/2005/8/layout/default"/>
    <dgm:cxn modelId="{B581789B-43A4-4863-AD32-B85DD0EA557E}" type="presParOf" srcId="{987A64A3-09EC-428E-B61A-BB645FD67169}" destId="{BD52A672-03CA-4DBC-939C-9D10D0762434}" srcOrd="7" destOrd="0" presId="urn:microsoft.com/office/officeart/2005/8/layout/default"/>
    <dgm:cxn modelId="{DDDC6F04-69A4-4242-9768-F88624C86E52}" type="presParOf" srcId="{987A64A3-09EC-428E-B61A-BB645FD67169}" destId="{3210E5EF-8F58-4A54-8259-6CA2FB638C10}" srcOrd="8" destOrd="0" presId="urn:microsoft.com/office/officeart/2005/8/layout/default"/>
    <dgm:cxn modelId="{4B5D7E63-D68F-4E6B-9F36-E60D8A874993}" type="presParOf" srcId="{987A64A3-09EC-428E-B61A-BB645FD67169}" destId="{588806D7-22B1-44C8-A0A3-CEB8B046B388}" srcOrd="9" destOrd="0" presId="urn:microsoft.com/office/officeart/2005/8/layout/default"/>
    <dgm:cxn modelId="{27B53C5A-B38A-4977-A178-CB36D07FE36F}" type="presParOf" srcId="{987A64A3-09EC-428E-B61A-BB645FD67169}" destId="{CFFF5045-B2E2-408E-B705-48128EF6069D}" srcOrd="10" destOrd="0" presId="urn:microsoft.com/office/officeart/2005/8/layout/default"/>
    <dgm:cxn modelId="{525DDFC5-5CF1-4A02-A343-24363025642B}" type="presParOf" srcId="{987A64A3-09EC-428E-B61A-BB645FD67169}" destId="{D571D4DC-C72E-4A55-8C40-68B9ABBAF14C}" srcOrd="11" destOrd="0" presId="urn:microsoft.com/office/officeart/2005/8/layout/default"/>
    <dgm:cxn modelId="{6CFD943B-706F-49E3-B767-D5FD39DCBBBD}" type="presParOf" srcId="{987A64A3-09EC-428E-B61A-BB645FD67169}" destId="{30DA4CA8-C327-455D-8A3E-48A20FB3DC6C}" srcOrd="12" destOrd="0" presId="urn:microsoft.com/office/officeart/2005/8/layout/default"/>
    <dgm:cxn modelId="{94EBFEF9-169E-497A-9281-D4C5CA4E9A70}" type="presParOf" srcId="{987A64A3-09EC-428E-B61A-BB645FD67169}" destId="{866C194E-F518-4A78-9F89-2591E226E8BC}" srcOrd="13" destOrd="0" presId="urn:microsoft.com/office/officeart/2005/8/layout/default"/>
    <dgm:cxn modelId="{BD6623D5-2B59-4508-8EC7-1DA6CB4DFCDC}" type="presParOf" srcId="{987A64A3-09EC-428E-B61A-BB645FD67169}" destId="{8E76E019-755C-4637-B037-215B74FB2785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0BBE4EF-68BC-4F2E-9FED-3218DD868667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11A9339-FCB7-400A-A94D-6DCB4F5CE81F}">
      <dgm:prSet phldrT="[Text]" phldr="0" custT="1"/>
      <dgm:spPr>
        <a:solidFill>
          <a:srgbClr val="EC068D"/>
        </a:solidFill>
        <a:ln w="57150">
          <a:solidFill>
            <a:schemeClr val="tx1"/>
          </a:solidFill>
        </a:ln>
      </dgm:spPr>
      <dgm:t>
        <a:bodyPr/>
        <a:lstStyle/>
        <a:p>
          <a:pPr algn="ctr"/>
          <a:r>
            <a:rPr lang="en-GB" sz="2400" b="1" i="0" noProof="0" dirty="0"/>
            <a:t>BL1:  Democratic Procedures</a:t>
          </a:r>
          <a:endParaRPr lang="en-GB" sz="2400" b="1" noProof="0" dirty="0"/>
        </a:p>
      </dgm:t>
    </dgm:pt>
    <dgm:pt modelId="{0374EC0C-E6F2-43B9-BAB5-470E912CA1EA}" type="parTrans" cxnId="{4CB2E9AB-AAA2-4821-91BB-93D52EC7B262}">
      <dgm:prSet/>
      <dgm:spPr/>
      <dgm:t>
        <a:bodyPr/>
        <a:lstStyle/>
        <a:p>
          <a:endParaRPr lang="en-GB" sz="2400"/>
        </a:p>
      </dgm:t>
    </dgm:pt>
    <dgm:pt modelId="{B77C1928-35CD-4732-9147-56C7AD882D96}" type="sibTrans" cxnId="{4CB2E9AB-AAA2-4821-91BB-93D52EC7B262}">
      <dgm:prSet/>
      <dgm:spPr/>
      <dgm:t>
        <a:bodyPr/>
        <a:lstStyle/>
        <a:p>
          <a:endParaRPr lang="en-GB" sz="2400"/>
        </a:p>
      </dgm:t>
    </dgm:pt>
    <dgm:pt modelId="{B294DC79-1D2D-4E0D-9792-5B9BBC439A1F}">
      <dgm:prSet phldrT="[Text]" phldr="0" custT="1"/>
      <dgm:spPr>
        <a:solidFill>
          <a:schemeClr val="bg1">
            <a:lumMod val="85000"/>
          </a:schemeClr>
        </a:solidFill>
        <a:ln w="57150">
          <a:solidFill>
            <a:schemeClr val="tx1"/>
          </a:solidFill>
        </a:ln>
      </dgm:spPr>
      <dgm:t>
        <a:bodyPr anchor="ctr" anchorCtr="0"/>
        <a:lstStyle/>
        <a:p>
          <a:pPr algn="ctr">
            <a:buNone/>
          </a:pPr>
          <a:r>
            <a:rPr lang="en-GB" sz="1800" noProof="0" dirty="0"/>
            <a:t>Presented to Council and agreed at it’s October meeting as a change log. </a:t>
          </a:r>
        </a:p>
      </dgm:t>
    </dgm:pt>
    <dgm:pt modelId="{FE1D3DB8-E6BD-4BBF-8609-109FAFA1FF7C}" type="parTrans" cxnId="{BD5A4A53-66BB-4E75-8F03-2B81B7F03285}">
      <dgm:prSet/>
      <dgm:spPr/>
      <dgm:t>
        <a:bodyPr/>
        <a:lstStyle/>
        <a:p>
          <a:endParaRPr lang="en-GB" sz="2400"/>
        </a:p>
      </dgm:t>
    </dgm:pt>
    <dgm:pt modelId="{0224B80A-0FB9-485F-8C4E-A2D3DE538DEC}" type="sibTrans" cxnId="{BD5A4A53-66BB-4E75-8F03-2B81B7F03285}">
      <dgm:prSet/>
      <dgm:spPr/>
      <dgm:t>
        <a:bodyPr/>
        <a:lstStyle/>
        <a:p>
          <a:endParaRPr lang="en-GB" sz="2400"/>
        </a:p>
      </dgm:t>
    </dgm:pt>
    <dgm:pt modelId="{2A4E75CD-86C0-4948-81AE-90C97EA45BFF}">
      <dgm:prSet phldrT="[Text]" phldr="0" custT="1"/>
      <dgm:spPr>
        <a:solidFill>
          <a:srgbClr val="EC068D"/>
        </a:solidFill>
        <a:ln w="57150">
          <a:solidFill>
            <a:schemeClr val="tx1"/>
          </a:solidFill>
        </a:ln>
      </dgm:spPr>
      <dgm:t>
        <a:bodyPr/>
        <a:lstStyle/>
        <a:p>
          <a:r>
            <a:rPr lang="en-GB" sz="2400" b="1" noProof="0" dirty="0"/>
            <a:t>BL2: Standing Orders</a:t>
          </a:r>
        </a:p>
      </dgm:t>
    </dgm:pt>
    <dgm:pt modelId="{84C13AB8-DA89-4600-9C82-8617C38D3D73}" type="parTrans" cxnId="{75410F0D-4FA0-4210-A6EE-A4CF108B0F5C}">
      <dgm:prSet/>
      <dgm:spPr/>
      <dgm:t>
        <a:bodyPr/>
        <a:lstStyle/>
        <a:p>
          <a:endParaRPr lang="en-GB" sz="2400"/>
        </a:p>
      </dgm:t>
    </dgm:pt>
    <dgm:pt modelId="{E069CD2D-F1A1-4586-A0BB-1443C80D0DFA}" type="sibTrans" cxnId="{75410F0D-4FA0-4210-A6EE-A4CF108B0F5C}">
      <dgm:prSet/>
      <dgm:spPr/>
      <dgm:t>
        <a:bodyPr/>
        <a:lstStyle/>
        <a:p>
          <a:endParaRPr lang="en-GB" sz="2400"/>
        </a:p>
      </dgm:t>
    </dgm:pt>
    <dgm:pt modelId="{C2AE2210-6B78-4B9C-A634-FB7BD8527587}">
      <dgm:prSet phldrT="[Text]" phldr="0" custT="1"/>
      <dgm:spPr>
        <a:solidFill>
          <a:srgbClr val="EC068D"/>
        </a:solidFill>
        <a:ln w="57150">
          <a:solidFill>
            <a:schemeClr val="tx1"/>
          </a:solidFill>
        </a:ln>
      </dgm:spPr>
      <dgm:t>
        <a:bodyPr/>
        <a:lstStyle/>
        <a:p>
          <a:r>
            <a:rPr lang="en-GB" sz="2400" b="1" noProof="0" dirty="0"/>
            <a:t>BL3: Election Procedures</a:t>
          </a:r>
        </a:p>
      </dgm:t>
    </dgm:pt>
    <dgm:pt modelId="{807AE822-9C4B-4381-BF58-D5A3BFA8AD25}" type="parTrans" cxnId="{28513EE5-8080-4714-8DA8-AB12EDF17879}">
      <dgm:prSet/>
      <dgm:spPr/>
      <dgm:t>
        <a:bodyPr/>
        <a:lstStyle/>
        <a:p>
          <a:endParaRPr lang="en-GB" sz="2400"/>
        </a:p>
      </dgm:t>
    </dgm:pt>
    <dgm:pt modelId="{E8484305-23D5-4B1D-AA5C-E0CB097685C7}" type="sibTrans" cxnId="{28513EE5-8080-4714-8DA8-AB12EDF17879}">
      <dgm:prSet/>
      <dgm:spPr/>
      <dgm:t>
        <a:bodyPr/>
        <a:lstStyle/>
        <a:p>
          <a:endParaRPr lang="en-GB" sz="2400"/>
        </a:p>
      </dgm:t>
    </dgm:pt>
    <dgm:pt modelId="{27784F7A-2D02-409E-A6AC-0AF830900E30}">
      <dgm:prSet custT="1"/>
      <dgm:spPr>
        <a:solidFill>
          <a:schemeClr val="bg1">
            <a:lumMod val="85000"/>
          </a:schemeClr>
        </a:solidFill>
        <a:ln w="57150">
          <a:solidFill>
            <a:schemeClr val="tx1"/>
          </a:solidFill>
        </a:ln>
      </dgm:spPr>
      <dgm:t>
        <a:bodyPr anchor="ctr" anchorCtr="0"/>
        <a:lstStyle/>
        <a:p>
          <a:pPr algn="ctr">
            <a:buNone/>
          </a:pPr>
          <a:r>
            <a:rPr lang="en-GB" sz="1800" noProof="0" dirty="0"/>
            <a:t>No changes have been made to this Byelaw.</a:t>
          </a:r>
        </a:p>
      </dgm:t>
    </dgm:pt>
    <dgm:pt modelId="{D23BC1C2-D490-479B-89EC-A29556A4723F}" type="parTrans" cxnId="{91900472-C326-4F36-BB38-B401D000E470}">
      <dgm:prSet/>
      <dgm:spPr/>
      <dgm:t>
        <a:bodyPr/>
        <a:lstStyle/>
        <a:p>
          <a:endParaRPr lang="en-GB"/>
        </a:p>
      </dgm:t>
    </dgm:pt>
    <dgm:pt modelId="{B477EA43-A6BB-4D18-98DD-EC2B5D53C3DF}" type="sibTrans" cxnId="{91900472-C326-4F36-BB38-B401D000E470}">
      <dgm:prSet/>
      <dgm:spPr/>
      <dgm:t>
        <a:bodyPr/>
        <a:lstStyle/>
        <a:p>
          <a:endParaRPr lang="en-GB"/>
        </a:p>
      </dgm:t>
    </dgm:pt>
    <dgm:pt modelId="{04D44C30-97F7-4E4F-90F8-98E59F1CA807}">
      <dgm:prSet custT="1"/>
      <dgm:spPr>
        <a:solidFill>
          <a:schemeClr val="bg1">
            <a:lumMod val="85000"/>
          </a:schemeClr>
        </a:solidFill>
        <a:ln w="57150">
          <a:solidFill>
            <a:schemeClr val="tx1"/>
          </a:solidFill>
        </a:ln>
      </dgm:spPr>
      <dgm:t>
        <a:bodyPr anchor="ctr" anchorCtr="0"/>
        <a:lstStyle/>
        <a:p>
          <a:pPr algn="ctr">
            <a:buNone/>
          </a:pPr>
          <a:r>
            <a:rPr lang="en-GB" sz="1800" noProof="0" dirty="0"/>
            <a:t>Minor changes to the process of elections.  Also, additional explanation of the eligibility, voting and counting methods.</a:t>
          </a:r>
        </a:p>
      </dgm:t>
    </dgm:pt>
    <dgm:pt modelId="{3F976F01-10EB-49A1-B069-E71DE07517CC}" type="parTrans" cxnId="{CDF34359-C763-48A4-94EA-662DAE6981E4}">
      <dgm:prSet/>
      <dgm:spPr/>
      <dgm:t>
        <a:bodyPr/>
        <a:lstStyle/>
        <a:p>
          <a:endParaRPr lang="en-GB"/>
        </a:p>
      </dgm:t>
    </dgm:pt>
    <dgm:pt modelId="{19D67309-708E-40BE-BD4E-DA2E210BBCC7}" type="sibTrans" cxnId="{CDF34359-C763-48A4-94EA-662DAE6981E4}">
      <dgm:prSet/>
      <dgm:spPr/>
      <dgm:t>
        <a:bodyPr/>
        <a:lstStyle/>
        <a:p>
          <a:endParaRPr lang="en-GB"/>
        </a:p>
      </dgm:t>
    </dgm:pt>
    <dgm:pt modelId="{58670045-0427-46E1-9742-6B3D5A1FAAEF}" type="pres">
      <dgm:prSet presAssocID="{70BBE4EF-68BC-4F2E-9FED-3218DD86866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06A98F02-6DEB-4A82-9953-626A544CF212}" type="pres">
      <dgm:prSet presAssocID="{E11A9339-FCB7-400A-A94D-6DCB4F5CE81F}" presName="root" presStyleCnt="0"/>
      <dgm:spPr/>
    </dgm:pt>
    <dgm:pt modelId="{AF65DDFA-B14B-4D30-A92C-94174D5F9DE4}" type="pres">
      <dgm:prSet presAssocID="{E11A9339-FCB7-400A-A94D-6DCB4F5CE81F}" presName="rootComposite" presStyleCnt="0"/>
      <dgm:spPr/>
    </dgm:pt>
    <dgm:pt modelId="{157E1E19-ACDF-4EED-9E9C-CB78974EBC1A}" type="pres">
      <dgm:prSet presAssocID="{E11A9339-FCB7-400A-A94D-6DCB4F5CE81F}" presName="rootText" presStyleLbl="node1" presStyleIdx="0" presStyleCnt="3"/>
      <dgm:spPr/>
    </dgm:pt>
    <dgm:pt modelId="{5C3066AA-E6C8-4E65-A857-F25F6FC823B4}" type="pres">
      <dgm:prSet presAssocID="{E11A9339-FCB7-400A-A94D-6DCB4F5CE81F}" presName="rootConnector" presStyleLbl="node1" presStyleIdx="0" presStyleCnt="3"/>
      <dgm:spPr/>
    </dgm:pt>
    <dgm:pt modelId="{9FA662CF-3303-44DE-B30D-28693A7B87D0}" type="pres">
      <dgm:prSet presAssocID="{E11A9339-FCB7-400A-A94D-6DCB4F5CE81F}" presName="childShape" presStyleCnt="0"/>
      <dgm:spPr/>
    </dgm:pt>
    <dgm:pt modelId="{85E29A4F-7935-40F1-9319-F230719FDF74}" type="pres">
      <dgm:prSet presAssocID="{FE1D3DB8-E6BD-4BBF-8609-109FAFA1FF7C}" presName="Name13" presStyleLbl="parChTrans1D2" presStyleIdx="0" presStyleCnt="3"/>
      <dgm:spPr/>
    </dgm:pt>
    <dgm:pt modelId="{11E5C4E6-E4C8-4921-8C4D-04123B01C372}" type="pres">
      <dgm:prSet presAssocID="{B294DC79-1D2D-4E0D-9792-5B9BBC439A1F}" presName="childText" presStyleLbl="bgAcc1" presStyleIdx="0" presStyleCnt="3">
        <dgm:presLayoutVars>
          <dgm:bulletEnabled val="1"/>
        </dgm:presLayoutVars>
      </dgm:prSet>
      <dgm:spPr/>
    </dgm:pt>
    <dgm:pt modelId="{44DCE819-91AB-4D93-B739-A322CC5A263E}" type="pres">
      <dgm:prSet presAssocID="{2A4E75CD-86C0-4948-81AE-90C97EA45BFF}" presName="root" presStyleCnt="0"/>
      <dgm:spPr/>
    </dgm:pt>
    <dgm:pt modelId="{7F3181BA-9386-4840-B5E7-204228CBEA72}" type="pres">
      <dgm:prSet presAssocID="{2A4E75CD-86C0-4948-81AE-90C97EA45BFF}" presName="rootComposite" presStyleCnt="0"/>
      <dgm:spPr/>
    </dgm:pt>
    <dgm:pt modelId="{D3470E6E-8D4C-4B14-9464-6DEFC73DFA27}" type="pres">
      <dgm:prSet presAssocID="{2A4E75CD-86C0-4948-81AE-90C97EA45BFF}" presName="rootText" presStyleLbl="node1" presStyleIdx="1" presStyleCnt="3"/>
      <dgm:spPr/>
    </dgm:pt>
    <dgm:pt modelId="{47502C64-5106-4E74-B93C-54E68D39A102}" type="pres">
      <dgm:prSet presAssocID="{2A4E75CD-86C0-4948-81AE-90C97EA45BFF}" presName="rootConnector" presStyleLbl="node1" presStyleIdx="1" presStyleCnt="3"/>
      <dgm:spPr/>
    </dgm:pt>
    <dgm:pt modelId="{9F930111-C3F5-467C-B39E-A8BF6151A354}" type="pres">
      <dgm:prSet presAssocID="{2A4E75CD-86C0-4948-81AE-90C97EA45BFF}" presName="childShape" presStyleCnt="0"/>
      <dgm:spPr/>
    </dgm:pt>
    <dgm:pt modelId="{968B5CBF-973A-490B-A6E8-06E24BE47E7E}" type="pres">
      <dgm:prSet presAssocID="{D23BC1C2-D490-479B-89EC-A29556A4723F}" presName="Name13" presStyleLbl="parChTrans1D2" presStyleIdx="1" presStyleCnt="3"/>
      <dgm:spPr/>
    </dgm:pt>
    <dgm:pt modelId="{081B5753-6ECD-42E3-85FD-77215AEE1E21}" type="pres">
      <dgm:prSet presAssocID="{27784F7A-2D02-409E-A6AC-0AF830900E30}" presName="childText" presStyleLbl="bgAcc1" presStyleIdx="1" presStyleCnt="3">
        <dgm:presLayoutVars>
          <dgm:bulletEnabled val="1"/>
        </dgm:presLayoutVars>
      </dgm:prSet>
      <dgm:spPr/>
    </dgm:pt>
    <dgm:pt modelId="{96A77836-339A-4DC7-BA71-2BF0EB505CFC}" type="pres">
      <dgm:prSet presAssocID="{C2AE2210-6B78-4B9C-A634-FB7BD8527587}" presName="root" presStyleCnt="0"/>
      <dgm:spPr/>
    </dgm:pt>
    <dgm:pt modelId="{6C16075D-F26F-4739-9E54-8832DC19F862}" type="pres">
      <dgm:prSet presAssocID="{C2AE2210-6B78-4B9C-A634-FB7BD8527587}" presName="rootComposite" presStyleCnt="0"/>
      <dgm:spPr/>
    </dgm:pt>
    <dgm:pt modelId="{072BDC4F-C014-4E84-AFCA-6DCE8D8C794A}" type="pres">
      <dgm:prSet presAssocID="{C2AE2210-6B78-4B9C-A634-FB7BD8527587}" presName="rootText" presStyleLbl="node1" presStyleIdx="2" presStyleCnt="3"/>
      <dgm:spPr/>
    </dgm:pt>
    <dgm:pt modelId="{144A2185-58C6-4906-B5FF-479FF92DF727}" type="pres">
      <dgm:prSet presAssocID="{C2AE2210-6B78-4B9C-A634-FB7BD8527587}" presName="rootConnector" presStyleLbl="node1" presStyleIdx="2" presStyleCnt="3"/>
      <dgm:spPr/>
    </dgm:pt>
    <dgm:pt modelId="{03759759-8D4F-4C1F-9648-9458C96D7093}" type="pres">
      <dgm:prSet presAssocID="{C2AE2210-6B78-4B9C-A634-FB7BD8527587}" presName="childShape" presStyleCnt="0"/>
      <dgm:spPr/>
    </dgm:pt>
    <dgm:pt modelId="{391EC276-7838-475E-8B77-63777D0FFE3D}" type="pres">
      <dgm:prSet presAssocID="{3F976F01-10EB-49A1-B069-E71DE07517CC}" presName="Name13" presStyleLbl="parChTrans1D2" presStyleIdx="2" presStyleCnt="3"/>
      <dgm:spPr/>
    </dgm:pt>
    <dgm:pt modelId="{480D5563-722A-40F1-AFC1-C234FD32D996}" type="pres">
      <dgm:prSet presAssocID="{04D44C30-97F7-4E4F-90F8-98E59F1CA807}" presName="childText" presStyleLbl="bgAcc1" presStyleIdx="2" presStyleCnt="3">
        <dgm:presLayoutVars>
          <dgm:bulletEnabled val="1"/>
        </dgm:presLayoutVars>
      </dgm:prSet>
      <dgm:spPr/>
    </dgm:pt>
  </dgm:ptLst>
  <dgm:cxnLst>
    <dgm:cxn modelId="{75410F0D-4FA0-4210-A6EE-A4CF108B0F5C}" srcId="{70BBE4EF-68BC-4F2E-9FED-3218DD868667}" destId="{2A4E75CD-86C0-4948-81AE-90C97EA45BFF}" srcOrd="1" destOrd="0" parTransId="{84C13AB8-DA89-4600-9C82-8617C38D3D73}" sibTransId="{E069CD2D-F1A1-4586-A0BB-1443C80D0DFA}"/>
    <dgm:cxn modelId="{F85CBF2F-EF4F-44B0-9BD8-9E34591894E6}" type="presOf" srcId="{2A4E75CD-86C0-4948-81AE-90C97EA45BFF}" destId="{D3470E6E-8D4C-4B14-9464-6DEFC73DFA27}" srcOrd="0" destOrd="0" presId="urn:microsoft.com/office/officeart/2005/8/layout/hierarchy3"/>
    <dgm:cxn modelId="{7BF96F62-F73D-46DA-A14F-2F0D878E7DD6}" type="presOf" srcId="{3F976F01-10EB-49A1-B069-E71DE07517CC}" destId="{391EC276-7838-475E-8B77-63777D0FFE3D}" srcOrd="0" destOrd="0" presId="urn:microsoft.com/office/officeart/2005/8/layout/hierarchy3"/>
    <dgm:cxn modelId="{6BA4A766-806A-4D2F-893D-CE16A5865033}" type="presOf" srcId="{2A4E75CD-86C0-4948-81AE-90C97EA45BFF}" destId="{47502C64-5106-4E74-B93C-54E68D39A102}" srcOrd="1" destOrd="0" presId="urn:microsoft.com/office/officeart/2005/8/layout/hierarchy3"/>
    <dgm:cxn modelId="{AF762270-4314-42D2-96C8-0986E8AEFA16}" type="presOf" srcId="{04D44C30-97F7-4E4F-90F8-98E59F1CA807}" destId="{480D5563-722A-40F1-AFC1-C234FD32D996}" srcOrd="0" destOrd="0" presId="urn:microsoft.com/office/officeart/2005/8/layout/hierarchy3"/>
    <dgm:cxn modelId="{91900472-C326-4F36-BB38-B401D000E470}" srcId="{2A4E75CD-86C0-4948-81AE-90C97EA45BFF}" destId="{27784F7A-2D02-409E-A6AC-0AF830900E30}" srcOrd="0" destOrd="0" parTransId="{D23BC1C2-D490-479B-89EC-A29556A4723F}" sibTransId="{B477EA43-A6BB-4D18-98DD-EC2B5D53C3DF}"/>
    <dgm:cxn modelId="{BD5A4A53-66BB-4E75-8F03-2B81B7F03285}" srcId="{E11A9339-FCB7-400A-A94D-6DCB4F5CE81F}" destId="{B294DC79-1D2D-4E0D-9792-5B9BBC439A1F}" srcOrd="0" destOrd="0" parTransId="{FE1D3DB8-E6BD-4BBF-8609-109FAFA1FF7C}" sibTransId="{0224B80A-0FB9-485F-8C4E-A2D3DE538DEC}"/>
    <dgm:cxn modelId="{CDF34359-C763-48A4-94EA-662DAE6981E4}" srcId="{C2AE2210-6B78-4B9C-A634-FB7BD8527587}" destId="{04D44C30-97F7-4E4F-90F8-98E59F1CA807}" srcOrd="0" destOrd="0" parTransId="{3F976F01-10EB-49A1-B069-E71DE07517CC}" sibTransId="{19D67309-708E-40BE-BD4E-DA2E210BBCC7}"/>
    <dgm:cxn modelId="{2E91F582-1AF2-4E0C-B119-BB4758305C94}" type="presOf" srcId="{C2AE2210-6B78-4B9C-A634-FB7BD8527587}" destId="{072BDC4F-C014-4E84-AFCA-6DCE8D8C794A}" srcOrd="0" destOrd="0" presId="urn:microsoft.com/office/officeart/2005/8/layout/hierarchy3"/>
    <dgm:cxn modelId="{755C3098-D644-41E4-A9C7-9746C1B7511D}" type="presOf" srcId="{D23BC1C2-D490-479B-89EC-A29556A4723F}" destId="{968B5CBF-973A-490B-A6E8-06E24BE47E7E}" srcOrd="0" destOrd="0" presId="urn:microsoft.com/office/officeart/2005/8/layout/hierarchy3"/>
    <dgm:cxn modelId="{FEDD2A9F-97CD-4C7F-969F-ADD0274B7D1C}" type="presOf" srcId="{70BBE4EF-68BC-4F2E-9FED-3218DD868667}" destId="{58670045-0427-46E1-9742-6B3D5A1FAAEF}" srcOrd="0" destOrd="0" presId="urn:microsoft.com/office/officeart/2005/8/layout/hierarchy3"/>
    <dgm:cxn modelId="{5329419F-3B8B-4CC5-8FE4-AE3641C93DAA}" type="presOf" srcId="{C2AE2210-6B78-4B9C-A634-FB7BD8527587}" destId="{144A2185-58C6-4906-B5FF-479FF92DF727}" srcOrd="1" destOrd="0" presId="urn:microsoft.com/office/officeart/2005/8/layout/hierarchy3"/>
    <dgm:cxn modelId="{D9CA09A5-658C-44C8-9877-EF6C0618ECAF}" type="presOf" srcId="{B294DC79-1D2D-4E0D-9792-5B9BBC439A1F}" destId="{11E5C4E6-E4C8-4921-8C4D-04123B01C372}" srcOrd="0" destOrd="0" presId="urn:microsoft.com/office/officeart/2005/8/layout/hierarchy3"/>
    <dgm:cxn modelId="{4B4738AA-A585-442E-87FC-3F56AEB3C862}" type="presOf" srcId="{27784F7A-2D02-409E-A6AC-0AF830900E30}" destId="{081B5753-6ECD-42E3-85FD-77215AEE1E21}" srcOrd="0" destOrd="0" presId="urn:microsoft.com/office/officeart/2005/8/layout/hierarchy3"/>
    <dgm:cxn modelId="{4CB2E9AB-AAA2-4821-91BB-93D52EC7B262}" srcId="{70BBE4EF-68BC-4F2E-9FED-3218DD868667}" destId="{E11A9339-FCB7-400A-A94D-6DCB4F5CE81F}" srcOrd="0" destOrd="0" parTransId="{0374EC0C-E6F2-43B9-BAB5-470E912CA1EA}" sibTransId="{B77C1928-35CD-4732-9147-56C7AD882D96}"/>
    <dgm:cxn modelId="{6B54C8D3-4BB5-488C-B4BF-5747E96538C8}" type="presOf" srcId="{FE1D3DB8-E6BD-4BBF-8609-109FAFA1FF7C}" destId="{85E29A4F-7935-40F1-9319-F230719FDF74}" srcOrd="0" destOrd="0" presId="urn:microsoft.com/office/officeart/2005/8/layout/hierarchy3"/>
    <dgm:cxn modelId="{7F8CDADA-2CDF-4B92-8014-1FC671985E76}" type="presOf" srcId="{E11A9339-FCB7-400A-A94D-6DCB4F5CE81F}" destId="{5C3066AA-E6C8-4E65-A857-F25F6FC823B4}" srcOrd="1" destOrd="0" presId="urn:microsoft.com/office/officeart/2005/8/layout/hierarchy3"/>
    <dgm:cxn modelId="{28513EE5-8080-4714-8DA8-AB12EDF17879}" srcId="{70BBE4EF-68BC-4F2E-9FED-3218DD868667}" destId="{C2AE2210-6B78-4B9C-A634-FB7BD8527587}" srcOrd="2" destOrd="0" parTransId="{807AE822-9C4B-4381-BF58-D5A3BFA8AD25}" sibTransId="{E8484305-23D5-4B1D-AA5C-E0CB097685C7}"/>
    <dgm:cxn modelId="{44C675FD-985F-4545-A88D-0A329B0177A2}" type="presOf" srcId="{E11A9339-FCB7-400A-A94D-6DCB4F5CE81F}" destId="{157E1E19-ACDF-4EED-9E9C-CB78974EBC1A}" srcOrd="0" destOrd="0" presId="urn:microsoft.com/office/officeart/2005/8/layout/hierarchy3"/>
    <dgm:cxn modelId="{29496B02-324C-42B2-93C4-527E85BE2827}" type="presParOf" srcId="{58670045-0427-46E1-9742-6B3D5A1FAAEF}" destId="{06A98F02-6DEB-4A82-9953-626A544CF212}" srcOrd="0" destOrd="0" presId="urn:microsoft.com/office/officeart/2005/8/layout/hierarchy3"/>
    <dgm:cxn modelId="{5AF13197-106C-45C5-BBCA-8B420CBA9793}" type="presParOf" srcId="{06A98F02-6DEB-4A82-9953-626A544CF212}" destId="{AF65DDFA-B14B-4D30-A92C-94174D5F9DE4}" srcOrd="0" destOrd="0" presId="urn:microsoft.com/office/officeart/2005/8/layout/hierarchy3"/>
    <dgm:cxn modelId="{B2D63A8B-991D-4183-BBB9-5A5D11F7AF69}" type="presParOf" srcId="{AF65DDFA-B14B-4D30-A92C-94174D5F9DE4}" destId="{157E1E19-ACDF-4EED-9E9C-CB78974EBC1A}" srcOrd="0" destOrd="0" presId="urn:microsoft.com/office/officeart/2005/8/layout/hierarchy3"/>
    <dgm:cxn modelId="{0620E33A-0571-44E9-8F82-9F145DC668BE}" type="presParOf" srcId="{AF65DDFA-B14B-4D30-A92C-94174D5F9DE4}" destId="{5C3066AA-E6C8-4E65-A857-F25F6FC823B4}" srcOrd="1" destOrd="0" presId="urn:microsoft.com/office/officeart/2005/8/layout/hierarchy3"/>
    <dgm:cxn modelId="{E05FA8C1-E0AE-43C6-A7DC-4C26D5F5049D}" type="presParOf" srcId="{06A98F02-6DEB-4A82-9953-626A544CF212}" destId="{9FA662CF-3303-44DE-B30D-28693A7B87D0}" srcOrd="1" destOrd="0" presId="urn:microsoft.com/office/officeart/2005/8/layout/hierarchy3"/>
    <dgm:cxn modelId="{74AD1BC3-3B80-4234-BF1A-04DC29F564B2}" type="presParOf" srcId="{9FA662CF-3303-44DE-B30D-28693A7B87D0}" destId="{85E29A4F-7935-40F1-9319-F230719FDF74}" srcOrd="0" destOrd="0" presId="urn:microsoft.com/office/officeart/2005/8/layout/hierarchy3"/>
    <dgm:cxn modelId="{ECD9D89D-0B6E-452C-B484-4A28A77954A5}" type="presParOf" srcId="{9FA662CF-3303-44DE-B30D-28693A7B87D0}" destId="{11E5C4E6-E4C8-4921-8C4D-04123B01C372}" srcOrd="1" destOrd="0" presId="urn:microsoft.com/office/officeart/2005/8/layout/hierarchy3"/>
    <dgm:cxn modelId="{3603EF35-21EF-42BC-A3DE-E1F779F1EC08}" type="presParOf" srcId="{58670045-0427-46E1-9742-6B3D5A1FAAEF}" destId="{44DCE819-91AB-4D93-B739-A322CC5A263E}" srcOrd="1" destOrd="0" presId="urn:microsoft.com/office/officeart/2005/8/layout/hierarchy3"/>
    <dgm:cxn modelId="{CB503EA9-D17A-4D17-840E-332413679576}" type="presParOf" srcId="{44DCE819-91AB-4D93-B739-A322CC5A263E}" destId="{7F3181BA-9386-4840-B5E7-204228CBEA72}" srcOrd="0" destOrd="0" presId="urn:microsoft.com/office/officeart/2005/8/layout/hierarchy3"/>
    <dgm:cxn modelId="{875D241A-7328-4011-A25C-7D8DE0A3A5C4}" type="presParOf" srcId="{7F3181BA-9386-4840-B5E7-204228CBEA72}" destId="{D3470E6E-8D4C-4B14-9464-6DEFC73DFA27}" srcOrd="0" destOrd="0" presId="urn:microsoft.com/office/officeart/2005/8/layout/hierarchy3"/>
    <dgm:cxn modelId="{5B9A1AFD-521A-4E1C-8097-ED5D3BF8FAC3}" type="presParOf" srcId="{7F3181BA-9386-4840-B5E7-204228CBEA72}" destId="{47502C64-5106-4E74-B93C-54E68D39A102}" srcOrd="1" destOrd="0" presId="urn:microsoft.com/office/officeart/2005/8/layout/hierarchy3"/>
    <dgm:cxn modelId="{7A4326EA-ACC2-4372-BB3E-DB769ADD75F9}" type="presParOf" srcId="{44DCE819-91AB-4D93-B739-A322CC5A263E}" destId="{9F930111-C3F5-467C-B39E-A8BF6151A354}" srcOrd="1" destOrd="0" presId="urn:microsoft.com/office/officeart/2005/8/layout/hierarchy3"/>
    <dgm:cxn modelId="{92859AEA-057D-430D-9008-747C4464D9EB}" type="presParOf" srcId="{9F930111-C3F5-467C-B39E-A8BF6151A354}" destId="{968B5CBF-973A-490B-A6E8-06E24BE47E7E}" srcOrd="0" destOrd="0" presId="urn:microsoft.com/office/officeart/2005/8/layout/hierarchy3"/>
    <dgm:cxn modelId="{797261CC-2E07-4723-A0BC-42E11E9D58BC}" type="presParOf" srcId="{9F930111-C3F5-467C-B39E-A8BF6151A354}" destId="{081B5753-6ECD-42E3-85FD-77215AEE1E21}" srcOrd="1" destOrd="0" presId="urn:microsoft.com/office/officeart/2005/8/layout/hierarchy3"/>
    <dgm:cxn modelId="{61FA2378-AEC2-474B-9DC7-6D9177FD90BF}" type="presParOf" srcId="{58670045-0427-46E1-9742-6B3D5A1FAAEF}" destId="{96A77836-339A-4DC7-BA71-2BF0EB505CFC}" srcOrd="2" destOrd="0" presId="urn:microsoft.com/office/officeart/2005/8/layout/hierarchy3"/>
    <dgm:cxn modelId="{B6C8C82F-2E87-47BC-9AD2-0C7686211548}" type="presParOf" srcId="{96A77836-339A-4DC7-BA71-2BF0EB505CFC}" destId="{6C16075D-F26F-4739-9E54-8832DC19F862}" srcOrd="0" destOrd="0" presId="urn:microsoft.com/office/officeart/2005/8/layout/hierarchy3"/>
    <dgm:cxn modelId="{914CF250-46B6-4552-B809-234C7FDE8F73}" type="presParOf" srcId="{6C16075D-F26F-4739-9E54-8832DC19F862}" destId="{072BDC4F-C014-4E84-AFCA-6DCE8D8C794A}" srcOrd="0" destOrd="0" presId="urn:microsoft.com/office/officeart/2005/8/layout/hierarchy3"/>
    <dgm:cxn modelId="{529C3D38-C977-4FFE-82C4-176E8FD6F567}" type="presParOf" srcId="{6C16075D-F26F-4739-9E54-8832DC19F862}" destId="{144A2185-58C6-4906-B5FF-479FF92DF727}" srcOrd="1" destOrd="0" presId="urn:microsoft.com/office/officeart/2005/8/layout/hierarchy3"/>
    <dgm:cxn modelId="{EE409976-D322-4AB5-A332-4F3159F0D3E0}" type="presParOf" srcId="{96A77836-339A-4DC7-BA71-2BF0EB505CFC}" destId="{03759759-8D4F-4C1F-9648-9458C96D7093}" srcOrd="1" destOrd="0" presId="urn:microsoft.com/office/officeart/2005/8/layout/hierarchy3"/>
    <dgm:cxn modelId="{4CE024A1-4C63-4198-BEEA-5885E7A26E2A}" type="presParOf" srcId="{03759759-8D4F-4C1F-9648-9458C96D7093}" destId="{391EC276-7838-475E-8B77-63777D0FFE3D}" srcOrd="0" destOrd="0" presId="urn:microsoft.com/office/officeart/2005/8/layout/hierarchy3"/>
    <dgm:cxn modelId="{F66F4F6F-0237-4EB8-8404-9E3FDC82765B}" type="presParOf" srcId="{03759759-8D4F-4C1F-9648-9458C96D7093}" destId="{480D5563-722A-40F1-AFC1-C234FD32D996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0BBE4EF-68BC-4F2E-9FED-3218DD868667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11A9339-FCB7-400A-A94D-6DCB4F5CE81F}">
      <dgm:prSet phldrT="[Text]" phldr="0" custT="1"/>
      <dgm:spPr>
        <a:solidFill>
          <a:srgbClr val="EC068D"/>
        </a:solidFill>
        <a:ln w="57150">
          <a:solidFill>
            <a:schemeClr val="tx1"/>
          </a:solidFill>
        </a:ln>
      </dgm:spPr>
      <dgm:t>
        <a:bodyPr/>
        <a:lstStyle/>
        <a:p>
          <a:pPr algn="ctr"/>
          <a:r>
            <a:rPr lang="en-GB" sz="2400" b="1" i="0" noProof="0" dirty="0"/>
            <a:t>BL4: Student Sport</a:t>
          </a:r>
          <a:endParaRPr lang="en-GB" sz="2400" b="1" noProof="0" dirty="0"/>
        </a:p>
      </dgm:t>
    </dgm:pt>
    <dgm:pt modelId="{0374EC0C-E6F2-43B9-BAB5-470E912CA1EA}" type="parTrans" cxnId="{4CB2E9AB-AAA2-4821-91BB-93D52EC7B262}">
      <dgm:prSet/>
      <dgm:spPr/>
      <dgm:t>
        <a:bodyPr/>
        <a:lstStyle/>
        <a:p>
          <a:endParaRPr lang="en-GB" sz="2400"/>
        </a:p>
      </dgm:t>
    </dgm:pt>
    <dgm:pt modelId="{B77C1928-35CD-4732-9147-56C7AD882D96}" type="sibTrans" cxnId="{4CB2E9AB-AAA2-4821-91BB-93D52EC7B262}">
      <dgm:prSet/>
      <dgm:spPr/>
      <dgm:t>
        <a:bodyPr/>
        <a:lstStyle/>
        <a:p>
          <a:endParaRPr lang="en-GB" sz="2400"/>
        </a:p>
      </dgm:t>
    </dgm:pt>
    <dgm:pt modelId="{B294DC79-1D2D-4E0D-9792-5B9BBC439A1F}">
      <dgm:prSet phldrT="[Text]" phldr="0" custT="1"/>
      <dgm:spPr>
        <a:solidFill>
          <a:schemeClr val="bg1">
            <a:lumMod val="85000"/>
          </a:schemeClr>
        </a:solidFill>
        <a:ln w="57150">
          <a:solidFill>
            <a:schemeClr val="tx1"/>
          </a:solidFill>
        </a:ln>
      </dgm:spPr>
      <dgm:t>
        <a:bodyPr anchor="ctr" anchorCtr="0"/>
        <a:lstStyle/>
        <a:p>
          <a:pPr algn="ctr">
            <a:buNone/>
          </a:pPr>
          <a:r>
            <a:rPr lang="en-GB" sz="1800" noProof="0" dirty="0"/>
            <a:t>Changed the notion to align the move of sport and our role to focus on representation.</a:t>
          </a:r>
        </a:p>
      </dgm:t>
    </dgm:pt>
    <dgm:pt modelId="{FE1D3DB8-E6BD-4BBF-8609-109FAFA1FF7C}" type="parTrans" cxnId="{BD5A4A53-66BB-4E75-8F03-2B81B7F03285}">
      <dgm:prSet/>
      <dgm:spPr/>
      <dgm:t>
        <a:bodyPr/>
        <a:lstStyle/>
        <a:p>
          <a:endParaRPr lang="en-GB" sz="2400"/>
        </a:p>
      </dgm:t>
    </dgm:pt>
    <dgm:pt modelId="{0224B80A-0FB9-485F-8C4E-A2D3DE538DEC}" type="sibTrans" cxnId="{BD5A4A53-66BB-4E75-8F03-2B81B7F03285}">
      <dgm:prSet/>
      <dgm:spPr/>
      <dgm:t>
        <a:bodyPr/>
        <a:lstStyle/>
        <a:p>
          <a:endParaRPr lang="en-GB" sz="2400"/>
        </a:p>
      </dgm:t>
    </dgm:pt>
    <dgm:pt modelId="{2A4E75CD-86C0-4948-81AE-90C97EA45BFF}">
      <dgm:prSet phldrT="[Text]" phldr="0" custT="1"/>
      <dgm:spPr>
        <a:solidFill>
          <a:srgbClr val="EC068D"/>
        </a:solidFill>
        <a:ln w="57150">
          <a:solidFill>
            <a:schemeClr val="tx1"/>
          </a:solidFill>
        </a:ln>
      </dgm:spPr>
      <dgm:t>
        <a:bodyPr/>
        <a:lstStyle/>
        <a:p>
          <a:r>
            <a:rPr lang="en-GB" sz="2400" b="1" noProof="0" dirty="0"/>
            <a:t>BL5: Societies</a:t>
          </a:r>
        </a:p>
      </dgm:t>
    </dgm:pt>
    <dgm:pt modelId="{84C13AB8-DA89-4600-9C82-8617C38D3D73}" type="parTrans" cxnId="{75410F0D-4FA0-4210-A6EE-A4CF108B0F5C}">
      <dgm:prSet/>
      <dgm:spPr/>
      <dgm:t>
        <a:bodyPr/>
        <a:lstStyle/>
        <a:p>
          <a:endParaRPr lang="en-GB" sz="2400"/>
        </a:p>
      </dgm:t>
    </dgm:pt>
    <dgm:pt modelId="{E069CD2D-F1A1-4586-A0BB-1443C80D0DFA}" type="sibTrans" cxnId="{75410F0D-4FA0-4210-A6EE-A4CF108B0F5C}">
      <dgm:prSet/>
      <dgm:spPr/>
      <dgm:t>
        <a:bodyPr/>
        <a:lstStyle/>
        <a:p>
          <a:endParaRPr lang="en-GB" sz="2400"/>
        </a:p>
      </dgm:t>
    </dgm:pt>
    <dgm:pt modelId="{C2AE2210-6B78-4B9C-A634-FB7BD8527587}">
      <dgm:prSet phldrT="[Text]" phldr="0" custT="1"/>
      <dgm:spPr>
        <a:solidFill>
          <a:srgbClr val="EC068D"/>
        </a:solidFill>
        <a:ln w="57150">
          <a:solidFill>
            <a:schemeClr val="tx1"/>
          </a:solidFill>
        </a:ln>
      </dgm:spPr>
      <dgm:t>
        <a:bodyPr/>
        <a:lstStyle/>
        <a:p>
          <a:r>
            <a:rPr lang="en-GB" sz="2400" b="1" noProof="0" dirty="0"/>
            <a:t>BL6: Referenda</a:t>
          </a:r>
        </a:p>
      </dgm:t>
    </dgm:pt>
    <dgm:pt modelId="{807AE822-9C4B-4381-BF58-D5A3BFA8AD25}" type="parTrans" cxnId="{28513EE5-8080-4714-8DA8-AB12EDF17879}">
      <dgm:prSet/>
      <dgm:spPr/>
      <dgm:t>
        <a:bodyPr/>
        <a:lstStyle/>
        <a:p>
          <a:endParaRPr lang="en-GB" sz="2400"/>
        </a:p>
      </dgm:t>
    </dgm:pt>
    <dgm:pt modelId="{E8484305-23D5-4B1D-AA5C-E0CB097685C7}" type="sibTrans" cxnId="{28513EE5-8080-4714-8DA8-AB12EDF17879}">
      <dgm:prSet/>
      <dgm:spPr/>
      <dgm:t>
        <a:bodyPr/>
        <a:lstStyle/>
        <a:p>
          <a:endParaRPr lang="en-GB" sz="2400"/>
        </a:p>
      </dgm:t>
    </dgm:pt>
    <dgm:pt modelId="{27784F7A-2D02-409E-A6AC-0AF830900E30}">
      <dgm:prSet custT="1"/>
      <dgm:spPr>
        <a:solidFill>
          <a:schemeClr val="bg1">
            <a:lumMod val="85000"/>
          </a:schemeClr>
        </a:solidFill>
        <a:ln w="57150">
          <a:solidFill>
            <a:schemeClr val="tx1"/>
          </a:solidFill>
        </a:ln>
      </dgm:spPr>
      <dgm:t>
        <a:bodyPr anchor="ctr" anchorCtr="0"/>
        <a:lstStyle/>
        <a:p>
          <a:pPr algn="ctr">
            <a:buNone/>
          </a:pPr>
          <a:r>
            <a:rPr lang="en-GB" sz="1800" noProof="0" dirty="0"/>
            <a:t>Change to Committee member definitions, inclusion of Society sanctions and update to Society constitution</a:t>
          </a:r>
          <a:r>
            <a:rPr lang="en-GB" sz="2000" noProof="0" dirty="0"/>
            <a:t>.</a:t>
          </a:r>
        </a:p>
      </dgm:t>
    </dgm:pt>
    <dgm:pt modelId="{D23BC1C2-D490-479B-89EC-A29556A4723F}" type="parTrans" cxnId="{91900472-C326-4F36-BB38-B401D000E470}">
      <dgm:prSet/>
      <dgm:spPr/>
      <dgm:t>
        <a:bodyPr/>
        <a:lstStyle/>
        <a:p>
          <a:endParaRPr lang="en-GB"/>
        </a:p>
      </dgm:t>
    </dgm:pt>
    <dgm:pt modelId="{B477EA43-A6BB-4D18-98DD-EC2B5D53C3DF}" type="sibTrans" cxnId="{91900472-C326-4F36-BB38-B401D000E470}">
      <dgm:prSet/>
      <dgm:spPr/>
      <dgm:t>
        <a:bodyPr/>
        <a:lstStyle/>
        <a:p>
          <a:endParaRPr lang="en-GB"/>
        </a:p>
      </dgm:t>
    </dgm:pt>
    <dgm:pt modelId="{04D44C30-97F7-4E4F-90F8-98E59F1CA807}">
      <dgm:prSet custT="1"/>
      <dgm:spPr>
        <a:solidFill>
          <a:schemeClr val="bg1">
            <a:lumMod val="85000"/>
          </a:schemeClr>
        </a:solidFill>
        <a:ln w="57150">
          <a:solidFill>
            <a:schemeClr val="tx1"/>
          </a:solidFill>
        </a:ln>
      </dgm:spPr>
      <dgm:t>
        <a:bodyPr anchor="ctr" anchorCtr="0"/>
        <a:lstStyle/>
        <a:p>
          <a:pPr algn="ctr">
            <a:buNone/>
          </a:pPr>
          <a:r>
            <a:rPr lang="en-GB" sz="1800" noProof="0" dirty="0"/>
            <a:t>Small changes to reflect challenging the integrity of a referendum result.</a:t>
          </a:r>
        </a:p>
      </dgm:t>
    </dgm:pt>
    <dgm:pt modelId="{3F976F01-10EB-49A1-B069-E71DE07517CC}" type="parTrans" cxnId="{CDF34359-C763-48A4-94EA-662DAE6981E4}">
      <dgm:prSet/>
      <dgm:spPr/>
      <dgm:t>
        <a:bodyPr/>
        <a:lstStyle/>
        <a:p>
          <a:endParaRPr lang="en-GB"/>
        </a:p>
      </dgm:t>
    </dgm:pt>
    <dgm:pt modelId="{19D67309-708E-40BE-BD4E-DA2E210BBCC7}" type="sibTrans" cxnId="{CDF34359-C763-48A4-94EA-662DAE6981E4}">
      <dgm:prSet/>
      <dgm:spPr/>
      <dgm:t>
        <a:bodyPr/>
        <a:lstStyle/>
        <a:p>
          <a:endParaRPr lang="en-GB"/>
        </a:p>
      </dgm:t>
    </dgm:pt>
    <dgm:pt modelId="{097211C3-EDE0-4195-8B7F-A6FD45B118E0}" type="pres">
      <dgm:prSet presAssocID="{70BBE4EF-68BC-4F2E-9FED-3218DD86866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5068C730-D305-4A6C-8470-5149043B3AAD}" type="pres">
      <dgm:prSet presAssocID="{E11A9339-FCB7-400A-A94D-6DCB4F5CE81F}" presName="root" presStyleCnt="0"/>
      <dgm:spPr/>
    </dgm:pt>
    <dgm:pt modelId="{48024BF2-CE7F-42C2-B2A7-BBCFC9EC5022}" type="pres">
      <dgm:prSet presAssocID="{E11A9339-FCB7-400A-A94D-6DCB4F5CE81F}" presName="rootComposite" presStyleCnt="0"/>
      <dgm:spPr/>
    </dgm:pt>
    <dgm:pt modelId="{572A9737-77D3-486C-8E92-588EDCC59FE4}" type="pres">
      <dgm:prSet presAssocID="{E11A9339-FCB7-400A-A94D-6DCB4F5CE81F}" presName="rootText" presStyleLbl="node1" presStyleIdx="0" presStyleCnt="3"/>
      <dgm:spPr/>
    </dgm:pt>
    <dgm:pt modelId="{81652B7B-72ED-40AF-BA01-FDAFAB6DAF1B}" type="pres">
      <dgm:prSet presAssocID="{E11A9339-FCB7-400A-A94D-6DCB4F5CE81F}" presName="rootConnector" presStyleLbl="node1" presStyleIdx="0" presStyleCnt="3"/>
      <dgm:spPr/>
    </dgm:pt>
    <dgm:pt modelId="{208E7554-91D0-402B-BF85-7BCE26569185}" type="pres">
      <dgm:prSet presAssocID="{E11A9339-FCB7-400A-A94D-6DCB4F5CE81F}" presName="childShape" presStyleCnt="0"/>
      <dgm:spPr/>
    </dgm:pt>
    <dgm:pt modelId="{79ED276C-907B-47C7-8106-760198CBF173}" type="pres">
      <dgm:prSet presAssocID="{FE1D3DB8-E6BD-4BBF-8609-109FAFA1FF7C}" presName="Name13" presStyleLbl="parChTrans1D2" presStyleIdx="0" presStyleCnt="3"/>
      <dgm:spPr/>
    </dgm:pt>
    <dgm:pt modelId="{0F51D677-B2E0-4928-864A-82B956F9CCC0}" type="pres">
      <dgm:prSet presAssocID="{B294DC79-1D2D-4E0D-9792-5B9BBC439A1F}" presName="childText" presStyleLbl="bgAcc1" presStyleIdx="0" presStyleCnt="3">
        <dgm:presLayoutVars>
          <dgm:bulletEnabled val="1"/>
        </dgm:presLayoutVars>
      </dgm:prSet>
      <dgm:spPr/>
    </dgm:pt>
    <dgm:pt modelId="{DF62F025-1F5E-47AE-840A-302B2EBBF084}" type="pres">
      <dgm:prSet presAssocID="{2A4E75CD-86C0-4948-81AE-90C97EA45BFF}" presName="root" presStyleCnt="0"/>
      <dgm:spPr/>
    </dgm:pt>
    <dgm:pt modelId="{CE143C1D-26B7-4B01-A11B-3CF6495AC6F8}" type="pres">
      <dgm:prSet presAssocID="{2A4E75CD-86C0-4948-81AE-90C97EA45BFF}" presName="rootComposite" presStyleCnt="0"/>
      <dgm:spPr/>
    </dgm:pt>
    <dgm:pt modelId="{82BEB904-59D5-4B08-9CB9-DF8D219CA498}" type="pres">
      <dgm:prSet presAssocID="{2A4E75CD-86C0-4948-81AE-90C97EA45BFF}" presName="rootText" presStyleLbl="node1" presStyleIdx="1" presStyleCnt="3"/>
      <dgm:spPr/>
    </dgm:pt>
    <dgm:pt modelId="{E0A924BB-30C6-4C72-92D8-7EBF2817CF8D}" type="pres">
      <dgm:prSet presAssocID="{2A4E75CD-86C0-4948-81AE-90C97EA45BFF}" presName="rootConnector" presStyleLbl="node1" presStyleIdx="1" presStyleCnt="3"/>
      <dgm:spPr/>
    </dgm:pt>
    <dgm:pt modelId="{95D59C80-847B-4AEF-86C6-233AEB7174E9}" type="pres">
      <dgm:prSet presAssocID="{2A4E75CD-86C0-4948-81AE-90C97EA45BFF}" presName="childShape" presStyleCnt="0"/>
      <dgm:spPr/>
    </dgm:pt>
    <dgm:pt modelId="{0A4A28BE-300E-4E89-8F01-56141D1A1753}" type="pres">
      <dgm:prSet presAssocID="{D23BC1C2-D490-479B-89EC-A29556A4723F}" presName="Name13" presStyleLbl="parChTrans1D2" presStyleIdx="1" presStyleCnt="3"/>
      <dgm:spPr/>
    </dgm:pt>
    <dgm:pt modelId="{CDCE8E60-E3D8-4DF2-99FE-66C38DE679AE}" type="pres">
      <dgm:prSet presAssocID="{27784F7A-2D02-409E-A6AC-0AF830900E30}" presName="childText" presStyleLbl="bgAcc1" presStyleIdx="1" presStyleCnt="3">
        <dgm:presLayoutVars>
          <dgm:bulletEnabled val="1"/>
        </dgm:presLayoutVars>
      </dgm:prSet>
      <dgm:spPr/>
    </dgm:pt>
    <dgm:pt modelId="{589A4FA5-852D-4077-BB6C-87BD3B114C77}" type="pres">
      <dgm:prSet presAssocID="{C2AE2210-6B78-4B9C-A634-FB7BD8527587}" presName="root" presStyleCnt="0"/>
      <dgm:spPr/>
    </dgm:pt>
    <dgm:pt modelId="{422A6BEF-9AE2-487E-96D9-772E11181327}" type="pres">
      <dgm:prSet presAssocID="{C2AE2210-6B78-4B9C-A634-FB7BD8527587}" presName="rootComposite" presStyleCnt="0"/>
      <dgm:spPr/>
    </dgm:pt>
    <dgm:pt modelId="{36F3017C-01D0-497C-847B-279A418CE911}" type="pres">
      <dgm:prSet presAssocID="{C2AE2210-6B78-4B9C-A634-FB7BD8527587}" presName="rootText" presStyleLbl="node1" presStyleIdx="2" presStyleCnt="3"/>
      <dgm:spPr/>
    </dgm:pt>
    <dgm:pt modelId="{78259A44-1B2E-4B2A-A35D-32EB66A57816}" type="pres">
      <dgm:prSet presAssocID="{C2AE2210-6B78-4B9C-A634-FB7BD8527587}" presName="rootConnector" presStyleLbl="node1" presStyleIdx="2" presStyleCnt="3"/>
      <dgm:spPr/>
    </dgm:pt>
    <dgm:pt modelId="{B8F5CB1A-13C5-4176-A49C-3E275D4AE659}" type="pres">
      <dgm:prSet presAssocID="{C2AE2210-6B78-4B9C-A634-FB7BD8527587}" presName="childShape" presStyleCnt="0"/>
      <dgm:spPr/>
    </dgm:pt>
    <dgm:pt modelId="{CA7F0D75-6A46-4C64-9627-61CE068CE357}" type="pres">
      <dgm:prSet presAssocID="{3F976F01-10EB-49A1-B069-E71DE07517CC}" presName="Name13" presStyleLbl="parChTrans1D2" presStyleIdx="2" presStyleCnt="3"/>
      <dgm:spPr/>
    </dgm:pt>
    <dgm:pt modelId="{B106C1E9-8B54-44B9-9D27-CAD970F6CB87}" type="pres">
      <dgm:prSet presAssocID="{04D44C30-97F7-4E4F-90F8-98E59F1CA807}" presName="childText" presStyleLbl="bgAcc1" presStyleIdx="2" presStyleCnt="3">
        <dgm:presLayoutVars>
          <dgm:bulletEnabled val="1"/>
        </dgm:presLayoutVars>
      </dgm:prSet>
      <dgm:spPr/>
    </dgm:pt>
  </dgm:ptLst>
  <dgm:cxnLst>
    <dgm:cxn modelId="{75410F0D-4FA0-4210-A6EE-A4CF108B0F5C}" srcId="{70BBE4EF-68BC-4F2E-9FED-3218DD868667}" destId="{2A4E75CD-86C0-4948-81AE-90C97EA45BFF}" srcOrd="1" destOrd="0" parTransId="{84C13AB8-DA89-4600-9C82-8617C38D3D73}" sibTransId="{E069CD2D-F1A1-4586-A0BB-1443C80D0DFA}"/>
    <dgm:cxn modelId="{64028518-2C51-4706-B8CD-734ED53506C1}" type="presOf" srcId="{B294DC79-1D2D-4E0D-9792-5B9BBC439A1F}" destId="{0F51D677-B2E0-4928-864A-82B956F9CCC0}" srcOrd="0" destOrd="0" presId="urn:microsoft.com/office/officeart/2005/8/layout/hierarchy3"/>
    <dgm:cxn modelId="{0B88CB40-80A0-4580-801F-0CA6A581287F}" type="presOf" srcId="{C2AE2210-6B78-4B9C-A634-FB7BD8527587}" destId="{36F3017C-01D0-497C-847B-279A418CE911}" srcOrd="0" destOrd="0" presId="urn:microsoft.com/office/officeart/2005/8/layout/hierarchy3"/>
    <dgm:cxn modelId="{9D490F69-54D1-4C0A-80B2-97B95873835E}" type="presOf" srcId="{3F976F01-10EB-49A1-B069-E71DE07517CC}" destId="{CA7F0D75-6A46-4C64-9627-61CE068CE357}" srcOrd="0" destOrd="0" presId="urn:microsoft.com/office/officeart/2005/8/layout/hierarchy3"/>
    <dgm:cxn modelId="{7B01C64C-0870-4654-852C-0B428F4D3095}" type="presOf" srcId="{FE1D3DB8-E6BD-4BBF-8609-109FAFA1FF7C}" destId="{79ED276C-907B-47C7-8106-760198CBF173}" srcOrd="0" destOrd="0" presId="urn:microsoft.com/office/officeart/2005/8/layout/hierarchy3"/>
    <dgm:cxn modelId="{726F816F-AD94-4554-95E1-3B76567BD8E4}" type="presOf" srcId="{C2AE2210-6B78-4B9C-A634-FB7BD8527587}" destId="{78259A44-1B2E-4B2A-A35D-32EB66A57816}" srcOrd="1" destOrd="0" presId="urn:microsoft.com/office/officeart/2005/8/layout/hierarchy3"/>
    <dgm:cxn modelId="{91900472-C326-4F36-BB38-B401D000E470}" srcId="{2A4E75CD-86C0-4948-81AE-90C97EA45BFF}" destId="{27784F7A-2D02-409E-A6AC-0AF830900E30}" srcOrd="0" destOrd="0" parTransId="{D23BC1C2-D490-479B-89EC-A29556A4723F}" sibTransId="{B477EA43-A6BB-4D18-98DD-EC2B5D53C3DF}"/>
    <dgm:cxn modelId="{BD5A4A53-66BB-4E75-8F03-2B81B7F03285}" srcId="{E11A9339-FCB7-400A-A94D-6DCB4F5CE81F}" destId="{B294DC79-1D2D-4E0D-9792-5B9BBC439A1F}" srcOrd="0" destOrd="0" parTransId="{FE1D3DB8-E6BD-4BBF-8609-109FAFA1FF7C}" sibTransId="{0224B80A-0FB9-485F-8C4E-A2D3DE538DEC}"/>
    <dgm:cxn modelId="{CDF34359-C763-48A4-94EA-662DAE6981E4}" srcId="{C2AE2210-6B78-4B9C-A634-FB7BD8527587}" destId="{04D44C30-97F7-4E4F-90F8-98E59F1CA807}" srcOrd="0" destOrd="0" parTransId="{3F976F01-10EB-49A1-B069-E71DE07517CC}" sibTransId="{19D67309-708E-40BE-BD4E-DA2E210BBCC7}"/>
    <dgm:cxn modelId="{8FBDB087-6BB1-449E-9D21-C8EE73512101}" type="presOf" srcId="{E11A9339-FCB7-400A-A94D-6DCB4F5CE81F}" destId="{81652B7B-72ED-40AF-BA01-FDAFAB6DAF1B}" srcOrd="1" destOrd="0" presId="urn:microsoft.com/office/officeart/2005/8/layout/hierarchy3"/>
    <dgm:cxn modelId="{E871B992-B9C6-431B-94BE-54FE39E678C1}" type="presOf" srcId="{E11A9339-FCB7-400A-A94D-6DCB4F5CE81F}" destId="{572A9737-77D3-486C-8E92-588EDCC59FE4}" srcOrd="0" destOrd="0" presId="urn:microsoft.com/office/officeart/2005/8/layout/hierarchy3"/>
    <dgm:cxn modelId="{C2B31F97-B12E-4A9C-BFF9-AAF0361443B9}" type="presOf" srcId="{27784F7A-2D02-409E-A6AC-0AF830900E30}" destId="{CDCE8E60-E3D8-4DF2-99FE-66C38DE679AE}" srcOrd="0" destOrd="0" presId="urn:microsoft.com/office/officeart/2005/8/layout/hierarchy3"/>
    <dgm:cxn modelId="{4CB2E9AB-AAA2-4821-91BB-93D52EC7B262}" srcId="{70BBE4EF-68BC-4F2E-9FED-3218DD868667}" destId="{E11A9339-FCB7-400A-A94D-6DCB4F5CE81F}" srcOrd="0" destOrd="0" parTransId="{0374EC0C-E6F2-43B9-BAB5-470E912CA1EA}" sibTransId="{B77C1928-35CD-4732-9147-56C7AD882D96}"/>
    <dgm:cxn modelId="{9864E8BA-C559-416A-B319-C278E3779061}" type="presOf" srcId="{D23BC1C2-D490-479B-89EC-A29556A4723F}" destId="{0A4A28BE-300E-4E89-8F01-56141D1A1753}" srcOrd="0" destOrd="0" presId="urn:microsoft.com/office/officeart/2005/8/layout/hierarchy3"/>
    <dgm:cxn modelId="{D30914C4-5DD3-43B6-AB3B-E4C54CAB446F}" type="presOf" srcId="{70BBE4EF-68BC-4F2E-9FED-3218DD868667}" destId="{097211C3-EDE0-4195-8B7F-A6FD45B118E0}" srcOrd="0" destOrd="0" presId="urn:microsoft.com/office/officeart/2005/8/layout/hierarchy3"/>
    <dgm:cxn modelId="{383B4DC5-47DA-4337-958A-24A28B17C829}" type="presOf" srcId="{2A4E75CD-86C0-4948-81AE-90C97EA45BFF}" destId="{82BEB904-59D5-4B08-9CB9-DF8D219CA498}" srcOrd="0" destOrd="0" presId="urn:microsoft.com/office/officeart/2005/8/layout/hierarchy3"/>
    <dgm:cxn modelId="{866C43D0-8B34-4295-ACE4-31F657859FFE}" type="presOf" srcId="{04D44C30-97F7-4E4F-90F8-98E59F1CA807}" destId="{B106C1E9-8B54-44B9-9D27-CAD970F6CB87}" srcOrd="0" destOrd="0" presId="urn:microsoft.com/office/officeart/2005/8/layout/hierarchy3"/>
    <dgm:cxn modelId="{28513EE5-8080-4714-8DA8-AB12EDF17879}" srcId="{70BBE4EF-68BC-4F2E-9FED-3218DD868667}" destId="{C2AE2210-6B78-4B9C-A634-FB7BD8527587}" srcOrd="2" destOrd="0" parTransId="{807AE822-9C4B-4381-BF58-D5A3BFA8AD25}" sibTransId="{E8484305-23D5-4B1D-AA5C-E0CB097685C7}"/>
    <dgm:cxn modelId="{D3BE07F8-CD8F-4C24-8DC2-2B25BE53FE41}" type="presOf" srcId="{2A4E75CD-86C0-4948-81AE-90C97EA45BFF}" destId="{E0A924BB-30C6-4C72-92D8-7EBF2817CF8D}" srcOrd="1" destOrd="0" presId="urn:microsoft.com/office/officeart/2005/8/layout/hierarchy3"/>
    <dgm:cxn modelId="{70614349-5163-46A1-9B9B-A4CAE550BCC3}" type="presParOf" srcId="{097211C3-EDE0-4195-8B7F-A6FD45B118E0}" destId="{5068C730-D305-4A6C-8470-5149043B3AAD}" srcOrd="0" destOrd="0" presId="urn:microsoft.com/office/officeart/2005/8/layout/hierarchy3"/>
    <dgm:cxn modelId="{CFC8EBBC-DA8A-4BC5-ACD0-9A221215C648}" type="presParOf" srcId="{5068C730-D305-4A6C-8470-5149043B3AAD}" destId="{48024BF2-CE7F-42C2-B2A7-BBCFC9EC5022}" srcOrd="0" destOrd="0" presId="urn:microsoft.com/office/officeart/2005/8/layout/hierarchy3"/>
    <dgm:cxn modelId="{48631EA4-3F91-40D9-B7C0-E17A02F9E76A}" type="presParOf" srcId="{48024BF2-CE7F-42C2-B2A7-BBCFC9EC5022}" destId="{572A9737-77D3-486C-8E92-588EDCC59FE4}" srcOrd="0" destOrd="0" presId="urn:microsoft.com/office/officeart/2005/8/layout/hierarchy3"/>
    <dgm:cxn modelId="{E8033C62-CE58-4E70-9DAB-327006A0C94E}" type="presParOf" srcId="{48024BF2-CE7F-42C2-B2A7-BBCFC9EC5022}" destId="{81652B7B-72ED-40AF-BA01-FDAFAB6DAF1B}" srcOrd="1" destOrd="0" presId="urn:microsoft.com/office/officeart/2005/8/layout/hierarchy3"/>
    <dgm:cxn modelId="{2DFB4FF1-10DB-4791-95F9-036C87E1C0F5}" type="presParOf" srcId="{5068C730-D305-4A6C-8470-5149043B3AAD}" destId="{208E7554-91D0-402B-BF85-7BCE26569185}" srcOrd="1" destOrd="0" presId="urn:microsoft.com/office/officeart/2005/8/layout/hierarchy3"/>
    <dgm:cxn modelId="{C06DF980-8E83-44B7-AEE2-9FD82A72BFF1}" type="presParOf" srcId="{208E7554-91D0-402B-BF85-7BCE26569185}" destId="{79ED276C-907B-47C7-8106-760198CBF173}" srcOrd="0" destOrd="0" presId="urn:microsoft.com/office/officeart/2005/8/layout/hierarchy3"/>
    <dgm:cxn modelId="{D9F42F59-3414-4C00-A592-68A6D38587D7}" type="presParOf" srcId="{208E7554-91D0-402B-BF85-7BCE26569185}" destId="{0F51D677-B2E0-4928-864A-82B956F9CCC0}" srcOrd="1" destOrd="0" presId="urn:microsoft.com/office/officeart/2005/8/layout/hierarchy3"/>
    <dgm:cxn modelId="{372D49AF-4D7F-44A0-A15F-0411AE13F0CB}" type="presParOf" srcId="{097211C3-EDE0-4195-8B7F-A6FD45B118E0}" destId="{DF62F025-1F5E-47AE-840A-302B2EBBF084}" srcOrd="1" destOrd="0" presId="urn:microsoft.com/office/officeart/2005/8/layout/hierarchy3"/>
    <dgm:cxn modelId="{91E03410-8AF5-4C18-8010-2D2C838CBB45}" type="presParOf" srcId="{DF62F025-1F5E-47AE-840A-302B2EBBF084}" destId="{CE143C1D-26B7-4B01-A11B-3CF6495AC6F8}" srcOrd="0" destOrd="0" presId="urn:microsoft.com/office/officeart/2005/8/layout/hierarchy3"/>
    <dgm:cxn modelId="{F4F20274-7440-454C-A84D-1A7DEBF1718D}" type="presParOf" srcId="{CE143C1D-26B7-4B01-A11B-3CF6495AC6F8}" destId="{82BEB904-59D5-4B08-9CB9-DF8D219CA498}" srcOrd="0" destOrd="0" presId="urn:microsoft.com/office/officeart/2005/8/layout/hierarchy3"/>
    <dgm:cxn modelId="{F51C3BF6-B605-46C2-8093-68C782E6A2F2}" type="presParOf" srcId="{CE143C1D-26B7-4B01-A11B-3CF6495AC6F8}" destId="{E0A924BB-30C6-4C72-92D8-7EBF2817CF8D}" srcOrd="1" destOrd="0" presId="urn:microsoft.com/office/officeart/2005/8/layout/hierarchy3"/>
    <dgm:cxn modelId="{E58DA975-D756-40D5-A4DB-904E37AEF655}" type="presParOf" srcId="{DF62F025-1F5E-47AE-840A-302B2EBBF084}" destId="{95D59C80-847B-4AEF-86C6-233AEB7174E9}" srcOrd="1" destOrd="0" presId="urn:microsoft.com/office/officeart/2005/8/layout/hierarchy3"/>
    <dgm:cxn modelId="{045663A8-F988-4CB7-B8C6-F18D5C008A86}" type="presParOf" srcId="{95D59C80-847B-4AEF-86C6-233AEB7174E9}" destId="{0A4A28BE-300E-4E89-8F01-56141D1A1753}" srcOrd="0" destOrd="0" presId="urn:microsoft.com/office/officeart/2005/8/layout/hierarchy3"/>
    <dgm:cxn modelId="{B58494D6-6ABF-4DC3-9785-7BDB52DD4FC9}" type="presParOf" srcId="{95D59C80-847B-4AEF-86C6-233AEB7174E9}" destId="{CDCE8E60-E3D8-4DF2-99FE-66C38DE679AE}" srcOrd="1" destOrd="0" presId="urn:microsoft.com/office/officeart/2005/8/layout/hierarchy3"/>
    <dgm:cxn modelId="{76EB8CC2-8B9C-48FE-AB50-8E61B2B9775B}" type="presParOf" srcId="{097211C3-EDE0-4195-8B7F-A6FD45B118E0}" destId="{589A4FA5-852D-4077-BB6C-87BD3B114C77}" srcOrd="2" destOrd="0" presId="urn:microsoft.com/office/officeart/2005/8/layout/hierarchy3"/>
    <dgm:cxn modelId="{EC26232D-A0F0-48C7-8000-790726632C3C}" type="presParOf" srcId="{589A4FA5-852D-4077-BB6C-87BD3B114C77}" destId="{422A6BEF-9AE2-487E-96D9-772E11181327}" srcOrd="0" destOrd="0" presId="urn:microsoft.com/office/officeart/2005/8/layout/hierarchy3"/>
    <dgm:cxn modelId="{0FAF53DD-F217-4454-B74C-B91A43BE0494}" type="presParOf" srcId="{422A6BEF-9AE2-487E-96D9-772E11181327}" destId="{36F3017C-01D0-497C-847B-279A418CE911}" srcOrd="0" destOrd="0" presId="urn:microsoft.com/office/officeart/2005/8/layout/hierarchy3"/>
    <dgm:cxn modelId="{C171B0EF-7323-4507-B243-A6CC473D3E3E}" type="presParOf" srcId="{422A6BEF-9AE2-487E-96D9-772E11181327}" destId="{78259A44-1B2E-4B2A-A35D-32EB66A57816}" srcOrd="1" destOrd="0" presId="urn:microsoft.com/office/officeart/2005/8/layout/hierarchy3"/>
    <dgm:cxn modelId="{C6ED12B9-7ABC-4941-A2A5-81E1C8C35E5F}" type="presParOf" srcId="{589A4FA5-852D-4077-BB6C-87BD3B114C77}" destId="{B8F5CB1A-13C5-4176-A49C-3E275D4AE659}" srcOrd="1" destOrd="0" presId="urn:microsoft.com/office/officeart/2005/8/layout/hierarchy3"/>
    <dgm:cxn modelId="{DFCEEA87-CFB5-48A8-9051-E6B535A98659}" type="presParOf" srcId="{B8F5CB1A-13C5-4176-A49C-3E275D4AE659}" destId="{CA7F0D75-6A46-4C64-9627-61CE068CE357}" srcOrd="0" destOrd="0" presId="urn:microsoft.com/office/officeart/2005/8/layout/hierarchy3"/>
    <dgm:cxn modelId="{2DFC463D-F3EF-41D1-90DE-2C1D4A69BCF9}" type="presParOf" srcId="{B8F5CB1A-13C5-4176-A49C-3E275D4AE659}" destId="{B106C1E9-8B54-44B9-9D27-CAD970F6CB87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0BBE4EF-68BC-4F2E-9FED-3218DD868667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11A9339-FCB7-400A-A94D-6DCB4F5CE81F}">
      <dgm:prSet phldrT="[Text]" phldr="0" custT="1"/>
      <dgm:spPr>
        <a:solidFill>
          <a:srgbClr val="EC068D"/>
        </a:solidFill>
        <a:ln w="57150">
          <a:solidFill>
            <a:schemeClr val="tx1"/>
          </a:solidFill>
        </a:ln>
      </dgm:spPr>
      <dgm:t>
        <a:bodyPr/>
        <a:lstStyle/>
        <a:p>
          <a:pPr algn="ctr"/>
          <a:r>
            <a:rPr lang="en-GB" sz="2400" b="1" i="0" noProof="0" dirty="0"/>
            <a:t>BL7: Code of Conduct</a:t>
          </a:r>
          <a:endParaRPr lang="en-GB" sz="2400" b="1" noProof="0" dirty="0"/>
        </a:p>
      </dgm:t>
    </dgm:pt>
    <dgm:pt modelId="{0374EC0C-E6F2-43B9-BAB5-470E912CA1EA}" type="parTrans" cxnId="{4CB2E9AB-AAA2-4821-91BB-93D52EC7B262}">
      <dgm:prSet/>
      <dgm:spPr/>
      <dgm:t>
        <a:bodyPr/>
        <a:lstStyle/>
        <a:p>
          <a:endParaRPr lang="en-GB" sz="2400"/>
        </a:p>
      </dgm:t>
    </dgm:pt>
    <dgm:pt modelId="{B77C1928-35CD-4732-9147-56C7AD882D96}" type="sibTrans" cxnId="{4CB2E9AB-AAA2-4821-91BB-93D52EC7B262}">
      <dgm:prSet/>
      <dgm:spPr/>
      <dgm:t>
        <a:bodyPr/>
        <a:lstStyle/>
        <a:p>
          <a:endParaRPr lang="en-GB" sz="2400"/>
        </a:p>
      </dgm:t>
    </dgm:pt>
    <dgm:pt modelId="{B294DC79-1D2D-4E0D-9792-5B9BBC439A1F}">
      <dgm:prSet phldrT="[Text]" phldr="0" custT="1"/>
      <dgm:spPr>
        <a:solidFill>
          <a:schemeClr val="bg1">
            <a:lumMod val="85000"/>
          </a:schemeClr>
        </a:solidFill>
        <a:ln w="57150">
          <a:solidFill>
            <a:schemeClr val="tx1"/>
          </a:solidFill>
        </a:ln>
      </dgm:spPr>
      <dgm:t>
        <a:bodyPr anchor="ctr" anchorCtr="0"/>
        <a:lstStyle/>
        <a:p>
          <a:pPr algn="ctr">
            <a:buNone/>
          </a:pPr>
          <a:r>
            <a:rPr lang="en-GB" sz="1800" noProof="0" dirty="0"/>
            <a:t>Complete rewrite to ensure easy reading and streamlined as byelaw with any application separate.</a:t>
          </a:r>
        </a:p>
      </dgm:t>
    </dgm:pt>
    <dgm:pt modelId="{FE1D3DB8-E6BD-4BBF-8609-109FAFA1FF7C}" type="parTrans" cxnId="{BD5A4A53-66BB-4E75-8F03-2B81B7F03285}">
      <dgm:prSet/>
      <dgm:spPr/>
      <dgm:t>
        <a:bodyPr/>
        <a:lstStyle/>
        <a:p>
          <a:endParaRPr lang="en-GB" sz="2400"/>
        </a:p>
      </dgm:t>
    </dgm:pt>
    <dgm:pt modelId="{0224B80A-0FB9-485F-8C4E-A2D3DE538DEC}" type="sibTrans" cxnId="{BD5A4A53-66BB-4E75-8F03-2B81B7F03285}">
      <dgm:prSet/>
      <dgm:spPr/>
      <dgm:t>
        <a:bodyPr/>
        <a:lstStyle/>
        <a:p>
          <a:endParaRPr lang="en-GB" sz="2400"/>
        </a:p>
      </dgm:t>
    </dgm:pt>
    <dgm:pt modelId="{2A4E75CD-86C0-4948-81AE-90C97EA45BFF}">
      <dgm:prSet phldrT="[Text]" phldr="0" custT="1"/>
      <dgm:spPr>
        <a:solidFill>
          <a:srgbClr val="EC068D"/>
        </a:solidFill>
        <a:ln w="57150">
          <a:solidFill>
            <a:schemeClr val="tx1"/>
          </a:solidFill>
        </a:ln>
      </dgm:spPr>
      <dgm:t>
        <a:bodyPr/>
        <a:lstStyle/>
        <a:p>
          <a:r>
            <a:rPr lang="en-GB" sz="2400" b="1" noProof="0" dirty="0"/>
            <a:t>BL8: Honorary President &amp; Lifetime Membership</a:t>
          </a:r>
        </a:p>
      </dgm:t>
    </dgm:pt>
    <dgm:pt modelId="{84C13AB8-DA89-4600-9C82-8617C38D3D73}" type="parTrans" cxnId="{75410F0D-4FA0-4210-A6EE-A4CF108B0F5C}">
      <dgm:prSet/>
      <dgm:spPr/>
      <dgm:t>
        <a:bodyPr/>
        <a:lstStyle/>
        <a:p>
          <a:endParaRPr lang="en-GB" sz="2400"/>
        </a:p>
      </dgm:t>
    </dgm:pt>
    <dgm:pt modelId="{E069CD2D-F1A1-4586-A0BB-1443C80D0DFA}" type="sibTrans" cxnId="{75410F0D-4FA0-4210-A6EE-A4CF108B0F5C}">
      <dgm:prSet/>
      <dgm:spPr/>
      <dgm:t>
        <a:bodyPr/>
        <a:lstStyle/>
        <a:p>
          <a:endParaRPr lang="en-GB" sz="2400"/>
        </a:p>
      </dgm:t>
    </dgm:pt>
    <dgm:pt modelId="{C2AE2210-6B78-4B9C-A634-FB7BD8527587}">
      <dgm:prSet phldrT="[Text]" phldr="0" custT="1"/>
      <dgm:spPr>
        <a:solidFill>
          <a:srgbClr val="EC068D"/>
        </a:solidFill>
        <a:ln w="57150">
          <a:solidFill>
            <a:schemeClr val="tx1"/>
          </a:solidFill>
        </a:ln>
      </dgm:spPr>
      <dgm:t>
        <a:bodyPr/>
        <a:lstStyle/>
        <a:p>
          <a:r>
            <a:rPr lang="en-GB" sz="2400" b="1" noProof="0" dirty="0"/>
            <a:t>BL-NEW: Networks</a:t>
          </a:r>
        </a:p>
      </dgm:t>
    </dgm:pt>
    <dgm:pt modelId="{807AE822-9C4B-4381-BF58-D5A3BFA8AD25}" type="parTrans" cxnId="{28513EE5-8080-4714-8DA8-AB12EDF17879}">
      <dgm:prSet/>
      <dgm:spPr/>
      <dgm:t>
        <a:bodyPr/>
        <a:lstStyle/>
        <a:p>
          <a:endParaRPr lang="en-GB" sz="2400"/>
        </a:p>
      </dgm:t>
    </dgm:pt>
    <dgm:pt modelId="{E8484305-23D5-4B1D-AA5C-E0CB097685C7}" type="sibTrans" cxnId="{28513EE5-8080-4714-8DA8-AB12EDF17879}">
      <dgm:prSet/>
      <dgm:spPr/>
      <dgm:t>
        <a:bodyPr/>
        <a:lstStyle/>
        <a:p>
          <a:endParaRPr lang="en-GB" sz="2400"/>
        </a:p>
      </dgm:t>
    </dgm:pt>
    <dgm:pt modelId="{27784F7A-2D02-409E-A6AC-0AF830900E30}">
      <dgm:prSet custT="1"/>
      <dgm:spPr>
        <a:solidFill>
          <a:schemeClr val="bg1">
            <a:lumMod val="85000"/>
          </a:schemeClr>
        </a:solidFill>
        <a:ln w="57150">
          <a:solidFill>
            <a:schemeClr val="tx1"/>
          </a:solidFill>
        </a:ln>
      </dgm:spPr>
      <dgm:t>
        <a:bodyPr anchor="ctr" anchorCtr="0"/>
        <a:lstStyle/>
        <a:p>
          <a:pPr algn="ctr">
            <a:buNone/>
          </a:pPr>
          <a:r>
            <a:rPr lang="en-GB" sz="1800" noProof="0" dirty="0"/>
            <a:t>This has been discontinued as primarily has become an unused, outdated byelaw.</a:t>
          </a:r>
        </a:p>
      </dgm:t>
    </dgm:pt>
    <dgm:pt modelId="{D23BC1C2-D490-479B-89EC-A29556A4723F}" type="parTrans" cxnId="{91900472-C326-4F36-BB38-B401D000E470}">
      <dgm:prSet/>
      <dgm:spPr/>
      <dgm:t>
        <a:bodyPr/>
        <a:lstStyle/>
        <a:p>
          <a:endParaRPr lang="en-GB"/>
        </a:p>
      </dgm:t>
    </dgm:pt>
    <dgm:pt modelId="{B477EA43-A6BB-4D18-98DD-EC2B5D53C3DF}" type="sibTrans" cxnId="{91900472-C326-4F36-BB38-B401D000E470}">
      <dgm:prSet/>
      <dgm:spPr/>
      <dgm:t>
        <a:bodyPr/>
        <a:lstStyle/>
        <a:p>
          <a:endParaRPr lang="en-GB"/>
        </a:p>
      </dgm:t>
    </dgm:pt>
    <dgm:pt modelId="{04D44C30-97F7-4E4F-90F8-98E59F1CA807}">
      <dgm:prSet custT="1"/>
      <dgm:spPr>
        <a:solidFill>
          <a:schemeClr val="bg1">
            <a:lumMod val="85000"/>
          </a:schemeClr>
        </a:solidFill>
        <a:ln w="57150">
          <a:solidFill>
            <a:schemeClr val="tx1"/>
          </a:solidFill>
        </a:ln>
      </dgm:spPr>
      <dgm:t>
        <a:bodyPr anchor="ctr" anchorCtr="0"/>
        <a:lstStyle/>
        <a:p>
          <a:pPr algn="ctr">
            <a:buNone/>
          </a:pPr>
          <a:r>
            <a:rPr lang="en-GB" sz="1800" noProof="0" dirty="0"/>
            <a:t>A new byelaw to represent the recent development of UUSU networks and how these are governed. </a:t>
          </a:r>
        </a:p>
      </dgm:t>
    </dgm:pt>
    <dgm:pt modelId="{3F976F01-10EB-49A1-B069-E71DE07517CC}" type="parTrans" cxnId="{CDF34359-C763-48A4-94EA-662DAE6981E4}">
      <dgm:prSet/>
      <dgm:spPr/>
      <dgm:t>
        <a:bodyPr/>
        <a:lstStyle/>
        <a:p>
          <a:endParaRPr lang="en-GB"/>
        </a:p>
      </dgm:t>
    </dgm:pt>
    <dgm:pt modelId="{19D67309-708E-40BE-BD4E-DA2E210BBCC7}" type="sibTrans" cxnId="{CDF34359-C763-48A4-94EA-662DAE6981E4}">
      <dgm:prSet/>
      <dgm:spPr/>
      <dgm:t>
        <a:bodyPr/>
        <a:lstStyle/>
        <a:p>
          <a:endParaRPr lang="en-GB"/>
        </a:p>
      </dgm:t>
    </dgm:pt>
    <dgm:pt modelId="{B5E8A0A9-F3E2-448D-8FA3-FD63DA082F2C}" type="pres">
      <dgm:prSet presAssocID="{70BBE4EF-68BC-4F2E-9FED-3218DD86866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FAA2A234-C245-4051-92FF-1D71954D4760}" type="pres">
      <dgm:prSet presAssocID="{E11A9339-FCB7-400A-A94D-6DCB4F5CE81F}" presName="root" presStyleCnt="0"/>
      <dgm:spPr/>
    </dgm:pt>
    <dgm:pt modelId="{AE7A1902-0C25-4BC3-9E70-AD34ED8B4CAF}" type="pres">
      <dgm:prSet presAssocID="{E11A9339-FCB7-400A-A94D-6DCB4F5CE81F}" presName="rootComposite" presStyleCnt="0"/>
      <dgm:spPr/>
    </dgm:pt>
    <dgm:pt modelId="{2A29E86B-234D-4731-B38E-C46E43704F01}" type="pres">
      <dgm:prSet presAssocID="{E11A9339-FCB7-400A-A94D-6DCB4F5CE81F}" presName="rootText" presStyleLbl="node1" presStyleIdx="0" presStyleCnt="3"/>
      <dgm:spPr/>
    </dgm:pt>
    <dgm:pt modelId="{9D2BA87E-7B49-4957-BFB8-AD8428E1AF18}" type="pres">
      <dgm:prSet presAssocID="{E11A9339-FCB7-400A-A94D-6DCB4F5CE81F}" presName="rootConnector" presStyleLbl="node1" presStyleIdx="0" presStyleCnt="3"/>
      <dgm:spPr/>
    </dgm:pt>
    <dgm:pt modelId="{E51AECE8-F3F4-462F-9F2F-38DDDBDCBB0B}" type="pres">
      <dgm:prSet presAssocID="{E11A9339-FCB7-400A-A94D-6DCB4F5CE81F}" presName="childShape" presStyleCnt="0"/>
      <dgm:spPr/>
    </dgm:pt>
    <dgm:pt modelId="{1F9592C7-018C-4517-AF4D-ACB42F7DC5B9}" type="pres">
      <dgm:prSet presAssocID="{FE1D3DB8-E6BD-4BBF-8609-109FAFA1FF7C}" presName="Name13" presStyleLbl="parChTrans1D2" presStyleIdx="0" presStyleCnt="3"/>
      <dgm:spPr/>
    </dgm:pt>
    <dgm:pt modelId="{6DA1BA83-69B8-47A2-BF5F-B0E212A221B8}" type="pres">
      <dgm:prSet presAssocID="{B294DC79-1D2D-4E0D-9792-5B9BBC439A1F}" presName="childText" presStyleLbl="bgAcc1" presStyleIdx="0" presStyleCnt="3">
        <dgm:presLayoutVars>
          <dgm:bulletEnabled val="1"/>
        </dgm:presLayoutVars>
      </dgm:prSet>
      <dgm:spPr/>
    </dgm:pt>
    <dgm:pt modelId="{0E3C285F-71EE-4960-A0D1-1C805FD9C584}" type="pres">
      <dgm:prSet presAssocID="{2A4E75CD-86C0-4948-81AE-90C97EA45BFF}" presName="root" presStyleCnt="0"/>
      <dgm:spPr/>
    </dgm:pt>
    <dgm:pt modelId="{AD167673-8D0F-4348-BE4C-DFC5AD8F23D7}" type="pres">
      <dgm:prSet presAssocID="{2A4E75CD-86C0-4948-81AE-90C97EA45BFF}" presName="rootComposite" presStyleCnt="0"/>
      <dgm:spPr/>
    </dgm:pt>
    <dgm:pt modelId="{A2BEF4D0-A2F8-4FBC-9174-BEB80959D47C}" type="pres">
      <dgm:prSet presAssocID="{2A4E75CD-86C0-4948-81AE-90C97EA45BFF}" presName="rootText" presStyleLbl="node1" presStyleIdx="1" presStyleCnt="3"/>
      <dgm:spPr/>
    </dgm:pt>
    <dgm:pt modelId="{CE41A1AA-B0D8-4252-AFBB-60F606A27BC2}" type="pres">
      <dgm:prSet presAssocID="{2A4E75CD-86C0-4948-81AE-90C97EA45BFF}" presName="rootConnector" presStyleLbl="node1" presStyleIdx="1" presStyleCnt="3"/>
      <dgm:spPr/>
    </dgm:pt>
    <dgm:pt modelId="{19D0D484-4868-448F-BECB-EC95EF647769}" type="pres">
      <dgm:prSet presAssocID="{2A4E75CD-86C0-4948-81AE-90C97EA45BFF}" presName="childShape" presStyleCnt="0"/>
      <dgm:spPr/>
    </dgm:pt>
    <dgm:pt modelId="{19431817-E13C-4F7A-BEF9-37D3A7F7FB71}" type="pres">
      <dgm:prSet presAssocID="{D23BC1C2-D490-479B-89EC-A29556A4723F}" presName="Name13" presStyleLbl="parChTrans1D2" presStyleIdx="1" presStyleCnt="3"/>
      <dgm:spPr/>
    </dgm:pt>
    <dgm:pt modelId="{28A04CE2-09E9-48EF-9A44-84386592E204}" type="pres">
      <dgm:prSet presAssocID="{27784F7A-2D02-409E-A6AC-0AF830900E30}" presName="childText" presStyleLbl="bgAcc1" presStyleIdx="1" presStyleCnt="3">
        <dgm:presLayoutVars>
          <dgm:bulletEnabled val="1"/>
        </dgm:presLayoutVars>
      </dgm:prSet>
      <dgm:spPr/>
    </dgm:pt>
    <dgm:pt modelId="{C8B2875A-77C2-44A1-BBF9-0D0DCB716107}" type="pres">
      <dgm:prSet presAssocID="{C2AE2210-6B78-4B9C-A634-FB7BD8527587}" presName="root" presStyleCnt="0"/>
      <dgm:spPr/>
    </dgm:pt>
    <dgm:pt modelId="{D2C430D1-8123-42D1-B17A-59B68F38DD4A}" type="pres">
      <dgm:prSet presAssocID="{C2AE2210-6B78-4B9C-A634-FB7BD8527587}" presName="rootComposite" presStyleCnt="0"/>
      <dgm:spPr/>
    </dgm:pt>
    <dgm:pt modelId="{11E7F353-5E47-4B67-B6EB-2123C585E1D7}" type="pres">
      <dgm:prSet presAssocID="{C2AE2210-6B78-4B9C-A634-FB7BD8527587}" presName="rootText" presStyleLbl="node1" presStyleIdx="2" presStyleCnt="3"/>
      <dgm:spPr/>
    </dgm:pt>
    <dgm:pt modelId="{7AC65BBC-B310-4570-AB7D-B3B189414174}" type="pres">
      <dgm:prSet presAssocID="{C2AE2210-6B78-4B9C-A634-FB7BD8527587}" presName="rootConnector" presStyleLbl="node1" presStyleIdx="2" presStyleCnt="3"/>
      <dgm:spPr/>
    </dgm:pt>
    <dgm:pt modelId="{3CA8B10E-4ABC-4ED1-88B2-7B3A2010C73E}" type="pres">
      <dgm:prSet presAssocID="{C2AE2210-6B78-4B9C-A634-FB7BD8527587}" presName="childShape" presStyleCnt="0"/>
      <dgm:spPr/>
    </dgm:pt>
    <dgm:pt modelId="{FC7AE943-FD97-47F3-8278-2F15920B0618}" type="pres">
      <dgm:prSet presAssocID="{3F976F01-10EB-49A1-B069-E71DE07517CC}" presName="Name13" presStyleLbl="parChTrans1D2" presStyleIdx="2" presStyleCnt="3"/>
      <dgm:spPr/>
    </dgm:pt>
    <dgm:pt modelId="{0E17BF22-AA6C-4B9E-9E1D-C9ED1E574AE4}" type="pres">
      <dgm:prSet presAssocID="{04D44C30-97F7-4E4F-90F8-98E59F1CA807}" presName="childText" presStyleLbl="bgAcc1" presStyleIdx="2" presStyleCnt="3">
        <dgm:presLayoutVars>
          <dgm:bulletEnabled val="1"/>
        </dgm:presLayoutVars>
      </dgm:prSet>
      <dgm:spPr/>
    </dgm:pt>
  </dgm:ptLst>
  <dgm:cxnLst>
    <dgm:cxn modelId="{75410F0D-4FA0-4210-A6EE-A4CF108B0F5C}" srcId="{70BBE4EF-68BC-4F2E-9FED-3218DD868667}" destId="{2A4E75CD-86C0-4948-81AE-90C97EA45BFF}" srcOrd="1" destOrd="0" parTransId="{84C13AB8-DA89-4600-9C82-8617C38D3D73}" sibTransId="{E069CD2D-F1A1-4586-A0BB-1443C80D0DFA}"/>
    <dgm:cxn modelId="{BC8C0114-48DF-4E23-AC75-AE099559FF23}" type="presOf" srcId="{E11A9339-FCB7-400A-A94D-6DCB4F5CE81F}" destId="{2A29E86B-234D-4731-B38E-C46E43704F01}" srcOrd="0" destOrd="0" presId="urn:microsoft.com/office/officeart/2005/8/layout/hierarchy3"/>
    <dgm:cxn modelId="{924C3A20-2119-473D-8A96-F7428C0A30A9}" type="presOf" srcId="{3F976F01-10EB-49A1-B069-E71DE07517CC}" destId="{FC7AE943-FD97-47F3-8278-2F15920B0618}" srcOrd="0" destOrd="0" presId="urn:microsoft.com/office/officeart/2005/8/layout/hierarchy3"/>
    <dgm:cxn modelId="{9DEB8B46-3771-4113-8E9B-53F45C36CA29}" type="presOf" srcId="{70BBE4EF-68BC-4F2E-9FED-3218DD868667}" destId="{B5E8A0A9-F3E2-448D-8FA3-FD63DA082F2C}" srcOrd="0" destOrd="0" presId="urn:microsoft.com/office/officeart/2005/8/layout/hierarchy3"/>
    <dgm:cxn modelId="{ED91C449-0F7F-460C-A9FF-FF6C583E8017}" type="presOf" srcId="{E11A9339-FCB7-400A-A94D-6DCB4F5CE81F}" destId="{9D2BA87E-7B49-4957-BFB8-AD8428E1AF18}" srcOrd="1" destOrd="0" presId="urn:microsoft.com/office/officeart/2005/8/layout/hierarchy3"/>
    <dgm:cxn modelId="{3DF27370-CBF1-40A7-B1D2-B6AABEA344D6}" type="presOf" srcId="{C2AE2210-6B78-4B9C-A634-FB7BD8527587}" destId="{11E7F353-5E47-4B67-B6EB-2123C585E1D7}" srcOrd="0" destOrd="0" presId="urn:microsoft.com/office/officeart/2005/8/layout/hierarchy3"/>
    <dgm:cxn modelId="{91900472-C326-4F36-BB38-B401D000E470}" srcId="{2A4E75CD-86C0-4948-81AE-90C97EA45BFF}" destId="{27784F7A-2D02-409E-A6AC-0AF830900E30}" srcOrd="0" destOrd="0" parTransId="{D23BC1C2-D490-479B-89EC-A29556A4723F}" sibTransId="{B477EA43-A6BB-4D18-98DD-EC2B5D53C3DF}"/>
    <dgm:cxn modelId="{BD5A4A53-66BB-4E75-8F03-2B81B7F03285}" srcId="{E11A9339-FCB7-400A-A94D-6DCB4F5CE81F}" destId="{B294DC79-1D2D-4E0D-9792-5B9BBC439A1F}" srcOrd="0" destOrd="0" parTransId="{FE1D3DB8-E6BD-4BBF-8609-109FAFA1FF7C}" sibTransId="{0224B80A-0FB9-485F-8C4E-A2D3DE538DEC}"/>
    <dgm:cxn modelId="{CDF34359-C763-48A4-94EA-662DAE6981E4}" srcId="{C2AE2210-6B78-4B9C-A634-FB7BD8527587}" destId="{04D44C30-97F7-4E4F-90F8-98E59F1CA807}" srcOrd="0" destOrd="0" parTransId="{3F976F01-10EB-49A1-B069-E71DE07517CC}" sibTransId="{19D67309-708E-40BE-BD4E-DA2E210BBCC7}"/>
    <dgm:cxn modelId="{60E81F86-2E6B-442D-9CA0-6DA17BF61DF3}" type="presOf" srcId="{2A4E75CD-86C0-4948-81AE-90C97EA45BFF}" destId="{CE41A1AA-B0D8-4252-AFBB-60F606A27BC2}" srcOrd="1" destOrd="0" presId="urn:microsoft.com/office/officeart/2005/8/layout/hierarchy3"/>
    <dgm:cxn modelId="{535D6C9D-57D5-4D73-AEA8-44D535823234}" type="presOf" srcId="{D23BC1C2-D490-479B-89EC-A29556A4723F}" destId="{19431817-E13C-4F7A-BEF9-37D3A7F7FB71}" srcOrd="0" destOrd="0" presId="urn:microsoft.com/office/officeart/2005/8/layout/hierarchy3"/>
    <dgm:cxn modelId="{4CB2E9AB-AAA2-4821-91BB-93D52EC7B262}" srcId="{70BBE4EF-68BC-4F2E-9FED-3218DD868667}" destId="{E11A9339-FCB7-400A-A94D-6DCB4F5CE81F}" srcOrd="0" destOrd="0" parTransId="{0374EC0C-E6F2-43B9-BAB5-470E912CA1EA}" sibTransId="{B77C1928-35CD-4732-9147-56C7AD882D96}"/>
    <dgm:cxn modelId="{3DEA61AD-34BC-4E28-AD45-AF50284EEF66}" type="presOf" srcId="{FE1D3DB8-E6BD-4BBF-8609-109FAFA1FF7C}" destId="{1F9592C7-018C-4517-AF4D-ACB42F7DC5B9}" srcOrd="0" destOrd="0" presId="urn:microsoft.com/office/officeart/2005/8/layout/hierarchy3"/>
    <dgm:cxn modelId="{BE65ADB1-1E39-42AC-A838-37D6BBF37CC5}" type="presOf" srcId="{04D44C30-97F7-4E4F-90F8-98E59F1CA807}" destId="{0E17BF22-AA6C-4B9E-9E1D-C9ED1E574AE4}" srcOrd="0" destOrd="0" presId="urn:microsoft.com/office/officeart/2005/8/layout/hierarchy3"/>
    <dgm:cxn modelId="{EB042ECE-813B-4B4B-9E50-B624213FB608}" type="presOf" srcId="{C2AE2210-6B78-4B9C-A634-FB7BD8527587}" destId="{7AC65BBC-B310-4570-AB7D-B3B189414174}" srcOrd="1" destOrd="0" presId="urn:microsoft.com/office/officeart/2005/8/layout/hierarchy3"/>
    <dgm:cxn modelId="{862D2DD5-CA03-4065-B0CE-D331E6026076}" type="presOf" srcId="{2A4E75CD-86C0-4948-81AE-90C97EA45BFF}" destId="{A2BEF4D0-A2F8-4FBC-9174-BEB80959D47C}" srcOrd="0" destOrd="0" presId="urn:microsoft.com/office/officeart/2005/8/layout/hierarchy3"/>
    <dgm:cxn modelId="{620980E3-0FE6-497A-9FD0-E6FD5DB37EE6}" type="presOf" srcId="{27784F7A-2D02-409E-A6AC-0AF830900E30}" destId="{28A04CE2-09E9-48EF-9A44-84386592E204}" srcOrd="0" destOrd="0" presId="urn:microsoft.com/office/officeart/2005/8/layout/hierarchy3"/>
    <dgm:cxn modelId="{28513EE5-8080-4714-8DA8-AB12EDF17879}" srcId="{70BBE4EF-68BC-4F2E-9FED-3218DD868667}" destId="{C2AE2210-6B78-4B9C-A634-FB7BD8527587}" srcOrd="2" destOrd="0" parTransId="{807AE822-9C4B-4381-BF58-D5A3BFA8AD25}" sibTransId="{E8484305-23D5-4B1D-AA5C-E0CB097685C7}"/>
    <dgm:cxn modelId="{DDC7B2EF-A9C0-4E91-A845-F68FE2FFBA79}" type="presOf" srcId="{B294DC79-1D2D-4E0D-9792-5B9BBC439A1F}" destId="{6DA1BA83-69B8-47A2-BF5F-B0E212A221B8}" srcOrd="0" destOrd="0" presId="urn:microsoft.com/office/officeart/2005/8/layout/hierarchy3"/>
    <dgm:cxn modelId="{DBA26C76-644E-4791-8CBF-535D5679909A}" type="presParOf" srcId="{B5E8A0A9-F3E2-448D-8FA3-FD63DA082F2C}" destId="{FAA2A234-C245-4051-92FF-1D71954D4760}" srcOrd="0" destOrd="0" presId="urn:microsoft.com/office/officeart/2005/8/layout/hierarchy3"/>
    <dgm:cxn modelId="{5360CB2B-28B2-4D94-82A1-67850114984C}" type="presParOf" srcId="{FAA2A234-C245-4051-92FF-1D71954D4760}" destId="{AE7A1902-0C25-4BC3-9E70-AD34ED8B4CAF}" srcOrd="0" destOrd="0" presId="urn:microsoft.com/office/officeart/2005/8/layout/hierarchy3"/>
    <dgm:cxn modelId="{271A07E3-E6C3-45BA-8648-D5EB92580E99}" type="presParOf" srcId="{AE7A1902-0C25-4BC3-9E70-AD34ED8B4CAF}" destId="{2A29E86B-234D-4731-B38E-C46E43704F01}" srcOrd="0" destOrd="0" presId="urn:microsoft.com/office/officeart/2005/8/layout/hierarchy3"/>
    <dgm:cxn modelId="{B45C4107-B95D-469E-95F7-1AE4DA727AB9}" type="presParOf" srcId="{AE7A1902-0C25-4BC3-9E70-AD34ED8B4CAF}" destId="{9D2BA87E-7B49-4957-BFB8-AD8428E1AF18}" srcOrd="1" destOrd="0" presId="urn:microsoft.com/office/officeart/2005/8/layout/hierarchy3"/>
    <dgm:cxn modelId="{FE2A7E2A-123F-4C1A-B36E-38235EA815C1}" type="presParOf" srcId="{FAA2A234-C245-4051-92FF-1D71954D4760}" destId="{E51AECE8-F3F4-462F-9F2F-38DDDBDCBB0B}" srcOrd="1" destOrd="0" presId="urn:microsoft.com/office/officeart/2005/8/layout/hierarchy3"/>
    <dgm:cxn modelId="{EFB65F14-3949-4515-B969-30F8C6E167DB}" type="presParOf" srcId="{E51AECE8-F3F4-462F-9F2F-38DDDBDCBB0B}" destId="{1F9592C7-018C-4517-AF4D-ACB42F7DC5B9}" srcOrd="0" destOrd="0" presId="urn:microsoft.com/office/officeart/2005/8/layout/hierarchy3"/>
    <dgm:cxn modelId="{4EA571CE-CBC1-42C4-AFFA-113C2761A85E}" type="presParOf" srcId="{E51AECE8-F3F4-462F-9F2F-38DDDBDCBB0B}" destId="{6DA1BA83-69B8-47A2-BF5F-B0E212A221B8}" srcOrd="1" destOrd="0" presId="urn:microsoft.com/office/officeart/2005/8/layout/hierarchy3"/>
    <dgm:cxn modelId="{DC16E68B-CB50-40C5-B970-F0EFD021031B}" type="presParOf" srcId="{B5E8A0A9-F3E2-448D-8FA3-FD63DA082F2C}" destId="{0E3C285F-71EE-4960-A0D1-1C805FD9C584}" srcOrd="1" destOrd="0" presId="urn:microsoft.com/office/officeart/2005/8/layout/hierarchy3"/>
    <dgm:cxn modelId="{264AEBBB-3EA5-4E17-BEEB-987B5CDFB763}" type="presParOf" srcId="{0E3C285F-71EE-4960-A0D1-1C805FD9C584}" destId="{AD167673-8D0F-4348-BE4C-DFC5AD8F23D7}" srcOrd="0" destOrd="0" presId="urn:microsoft.com/office/officeart/2005/8/layout/hierarchy3"/>
    <dgm:cxn modelId="{629F5F92-AC3D-4E55-B625-270046B4A2C8}" type="presParOf" srcId="{AD167673-8D0F-4348-BE4C-DFC5AD8F23D7}" destId="{A2BEF4D0-A2F8-4FBC-9174-BEB80959D47C}" srcOrd="0" destOrd="0" presId="urn:microsoft.com/office/officeart/2005/8/layout/hierarchy3"/>
    <dgm:cxn modelId="{CE336792-3532-482D-A6E8-C9F8766EDC58}" type="presParOf" srcId="{AD167673-8D0F-4348-BE4C-DFC5AD8F23D7}" destId="{CE41A1AA-B0D8-4252-AFBB-60F606A27BC2}" srcOrd="1" destOrd="0" presId="urn:microsoft.com/office/officeart/2005/8/layout/hierarchy3"/>
    <dgm:cxn modelId="{9415D34F-8C81-4492-9767-DF7F3A82B6DE}" type="presParOf" srcId="{0E3C285F-71EE-4960-A0D1-1C805FD9C584}" destId="{19D0D484-4868-448F-BECB-EC95EF647769}" srcOrd="1" destOrd="0" presId="urn:microsoft.com/office/officeart/2005/8/layout/hierarchy3"/>
    <dgm:cxn modelId="{40383C44-5606-4D9E-A1AA-7F0D1E26F72B}" type="presParOf" srcId="{19D0D484-4868-448F-BECB-EC95EF647769}" destId="{19431817-E13C-4F7A-BEF9-37D3A7F7FB71}" srcOrd="0" destOrd="0" presId="urn:microsoft.com/office/officeart/2005/8/layout/hierarchy3"/>
    <dgm:cxn modelId="{83C47F40-F10F-46CC-8BEA-114600A55E8B}" type="presParOf" srcId="{19D0D484-4868-448F-BECB-EC95EF647769}" destId="{28A04CE2-09E9-48EF-9A44-84386592E204}" srcOrd="1" destOrd="0" presId="urn:microsoft.com/office/officeart/2005/8/layout/hierarchy3"/>
    <dgm:cxn modelId="{A2A7AAA5-867D-4446-9D70-EEB093BE8FB8}" type="presParOf" srcId="{B5E8A0A9-F3E2-448D-8FA3-FD63DA082F2C}" destId="{C8B2875A-77C2-44A1-BBF9-0D0DCB716107}" srcOrd="2" destOrd="0" presId="urn:microsoft.com/office/officeart/2005/8/layout/hierarchy3"/>
    <dgm:cxn modelId="{9154DEED-F6A4-4774-B817-D77A11BEC360}" type="presParOf" srcId="{C8B2875A-77C2-44A1-BBF9-0D0DCB716107}" destId="{D2C430D1-8123-42D1-B17A-59B68F38DD4A}" srcOrd="0" destOrd="0" presId="urn:microsoft.com/office/officeart/2005/8/layout/hierarchy3"/>
    <dgm:cxn modelId="{458CB452-EBFC-47FF-B541-226E759D0322}" type="presParOf" srcId="{D2C430D1-8123-42D1-B17A-59B68F38DD4A}" destId="{11E7F353-5E47-4B67-B6EB-2123C585E1D7}" srcOrd="0" destOrd="0" presId="urn:microsoft.com/office/officeart/2005/8/layout/hierarchy3"/>
    <dgm:cxn modelId="{05A889A9-26EA-4F51-A1E0-1079C7A3605B}" type="presParOf" srcId="{D2C430D1-8123-42D1-B17A-59B68F38DD4A}" destId="{7AC65BBC-B310-4570-AB7D-B3B189414174}" srcOrd="1" destOrd="0" presId="urn:microsoft.com/office/officeart/2005/8/layout/hierarchy3"/>
    <dgm:cxn modelId="{770F0E1B-8394-46AA-9FDE-10E9394E90D5}" type="presParOf" srcId="{C8B2875A-77C2-44A1-BBF9-0D0DCB716107}" destId="{3CA8B10E-4ABC-4ED1-88B2-7B3A2010C73E}" srcOrd="1" destOrd="0" presId="urn:microsoft.com/office/officeart/2005/8/layout/hierarchy3"/>
    <dgm:cxn modelId="{8499539A-4CEF-4835-9987-D86A72118510}" type="presParOf" srcId="{3CA8B10E-4ABC-4ED1-88B2-7B3A2010C73E}" destId="{FC7AE943-FD97-47F3-8278-2F15920B0618}" srcOrd="0" destOrd="0" presId="urn:microsoft.com/office/officeart/2005/8/layout/hierarchy3"/>
    <dgm:cxn modelId="{2473A71F-C110-4F66-965B-89D35D7FCDD0}" type="presParOf" srcId="{3CA8B10E-4ABC-4ED1-88B2-7B3A2010C73E}" destId="{0E17BF22-AA6C-4B9E-9E1D-C9ED1E574AE4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2CB6A07-8C37-40AA-BD1B-6FAFB60496F6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C8A007D-6E5D-41B3-B55A-5B81B01F9311}">
      <dgm:prSet phldrT="[Text]"/>
      <dgm:spPr>
        <a:solidFill>
          <a:srgbClr val="EC068D"/>
        </a:solidFill>
        <a:ln w="38100">
          <a:solidFill>
            <a:schemeClr val="tx1"/>
          </a:solidFill>
        </a:ln>
      </dgm:spPr>
      <dgm:t>
        <a:bodyPr/>
        <a:lstStyle/>
        <a:p>
          <a:r>
            <a:rPr lang="en-GB" noProof="0" dirty="0"/>
            <a:t>Scrutiny Group Review</a:t>
          </a:r>
        </a:p>
      </dgm:t>
    </dgm:pt>
    <dgm:pt modelId="{6FCA377E-0142-4D66-8987-D7818DB5285B}" type="parTrans" cxnId="{235B0CEB-574D-42C8-8730-CBC84003726D}">
      <dgm:prSet/>
      <dgm:spPr/>
      <dgm:t>
        <a:bodyPr/>
        <a:lstStyle/>
        <a:p>
          <a:endParaRPr lang="en-GB"/>
        </a:p>
      </dgm:t>
    </dgm:pt>
    <dgm:pt modelId="{85145477-171D-4013-97EE-EEE20C9FEE99}" type="sibTrans" cxnId="{235B0CEB-574D-42C8-8730-CBC84003726D}">
      <dgm:prSet/>
      <dgm:spPr/>
      <dgm:t>
        <a:bodyPr/>
        <a:lstStyle/>
        <a:p>
          <a:endParaRPr lang="en-GB"/>
        </a:p>
      </dgm:t>
    </dgm:pt>
    <dgm:pt modelId="{56608199-A398-4D04-8685-49A55DEDA951}">
      <dgm:prSet phldrT="[Text]"/>
      <dgm:spPr>
        <a:solidFill>
          <a:srgbClr val="EC068D"/>
        </a:solidFill>
        <a:ln w="38100">
          <a:solidFill>
            <a:schemeClr val="tx1"/>
          </a:solidFill>
        </a:ln>
      </dgm:spPr>
      <dgm:t>
        <a:bodyPr/>
        <a:lstStyle/>
        <a:p>
          <a:r>
            <a:rPr lang="en-GB" noProof="0" dirty="0"/>
            <a:t>Student Council Overview</a:t>
          </a:r>
        </a:p>
      </dgm:t>
    </dgm:pt>
    <dgm:pt modelId="{DA38EBF2-006B-4F23-B38D-96A34C3A8DAE}" type="parTrans" cxnId="{AFD916E6-978F-4F26-86FE-EE086265811A}">
      <dgm:prSet/>
      <dgm:spPr/>
      <dgm:t>
        <a:bodyPr/>
        <a:lstStyle/>
        <a:p>
          <a:endParaRPr lang="en-GB"/>
        </a:p>
      </dgm:t>
    </dgm:pt>
    <dgm:pt modelId="{BDE37629-DFCA-4072-8CDD-C842FA9997AA}" type="sibTrans" cxnId="{AFD916E6-978F-4F26-86FE-EE086265811A}">
      <dgm:prSet/>
      <dgm:spPr/>
      <dgm:t>
        <a:bodyPr/>
        <a:lstStyle/>
        <a:p>
          <a:endParaRPr lang="en-GB"/>
        </a:p>
      </dgm:t>
    </dgm:pt>
    <dgm:pt modelId="{71D9AEE8-2D0A-492B-9E57-D8C14B74F25C}">
      <dgm:prSet phldrT="[Text]"/>
      <dgm:spPr>
        <a:solidFill>
          <a:srgbClr val="EC068D"/>
        </a:solidFill>
        <a:ln w="38100">
          <a:solidFill>
            <a:schemeClr val="tx1"/>
          </a:solidFill>
        </a:ln>
      </dgm:spPr>
      <dgm:t>
        <a:bodyPr/>
        <a:lstStyle/>
        <a:p>
          <a:r>
            <a:rPr lang="en-GB" noProof="0" dirty="0"/>
            <a:t>Trustee Board Oversight</a:t>
          </a:r>
        </a:p>
      </dgm:t>
    </dgm:pt>
    <dgm:pt modelId="{482A29E3-2B95-42DF-91CA-9522A7C47DE7}" type="parTrans" cxnId="{3C3B45DC-77C0-427A-8A72-B7BC2F449B84}">
      <dgm:prSet/>
      <dgm:spPr/>
      <dgm:t>
        <a:bodyPr/>
        <a:lstStyle/>
        <a:p>
          <a:endParaRPr lang="en-GB"/>
        </a:p>
      </dgm:t>
    </dgm:pt>
    <dgm:pt modelId="{C75C14CA-3940-440C-A5A9-E2FF5026DE9B}" type="sibTrans" cxnId="{3C3B45DC-77C0-427A-8A72-B7BC2F449B84}">
      <dgm:prSet/>
      <dgm:spPr/>
      <dgm:t>
        <a:bodyPr/>
        <a:lstStyle/>
        <a:p>
          <a:endParaRPr lang="en-GB"/>
        </a:p>
      </dgm:t>
    </dgm:pt>
    <dgm:pt modelId="{4E120991-5E42-4A56-872A-6AA3C9430DC0}">
      <dgm:prSet phldrT="[Text]"/>
      <dgm:spPr>
        <a:solidFill>
          <a:srgbClr val="EC068D"/>
        </a:solidFill>
        <a:ln w="38100">
          <a:solidFill>
            <a:schemeClr val="tx1"/>
          </a:solidFill>
        </a:ln>
      </dgm:spPr>
      <dgm:t>
        <a:bodyPr/>
        <a:lstStyle/>
        <a:p>
          <a:r>
            <a:rPr lang="en-GB" noProof="0" dirty="0"/>
            <a:t>Share with Oversight Bodies</a:t>
          </a:r>
        </a:p>
      </dgm:t>
    </dgm:pt>
    <dgm:pt modelId="{FC87C96E-7E85-4050-BD31-12AF05E3DF78}" type="parTrans" cxnId="{A84B309B-88E3-4400-B62B-B73FF2E16A5F}">
      <dgm:prSet/>
      <dgm:spPr/>
      <dgm:t>
        <a:bodyPr/>
        <a:lstStyle/>
        <a:p>
          <a:endParaRPr lang="en-GB"/>
        </a:p>
      </dgm:t>
    </dgm:pt>
    <dgm:pt modelId="{45EF26FC-2BA7-4619-BBC8-430709C84F78}" type="sibTrans" cxnId="{A84B309B-88E3-4400-B62B-B73FF2E16A5F}">
      <dgm:prSet/>
      <dgm:spPr/>
      <dgm:t>
        <a:bodyPr/>
        <a:lstStyle/>
        <a:p>
          <a:endParaRPr lang="en-GB"/>
        </a:p>
      </dgm:t>
    </dgm:pt>
    <dgm:pt modelId="{FE5A4ED5-826E-454F-809B-B8ABF3E94AF1}">
      <dgm:prSet phldrT="[Text]"/>
      <dgm:spPr>
        <a:solidFill>
          <a:srgbClr val="EC068D"/>
        </a:solidFill>
        <a:ln w="38100">
          <a:solidFill>
            <a:schemeClr val="tx1"/>
          </a:solidFill>
        </a:ln>
      </dgm:spPr>
      <dgm:t>
        <a:bodyPr/>
        <a:lstStyle/>
        <a:p>
          <a:r>
            <a:rPr lang="en-GB" noProof="0" dirty="0"/>
            <a:t>Legal and Statutory Check</a:t>
          </a:r>
        </a:p>
      </dgm:t>
    </dgm:pt>
    <dgm:pt modelId="{B77BCC49-0479-4F4B-B4E1-E304B66A6DDC}" type="parTrans" cxnId="{0CA77E46-35ED-4882-9816-6C0868124B0D}">
      <dgm:prSet/>
      <dgm:spPr/>
      <dgm:t>
        <a:bodyPr/>
        <a:lstStyle/>
        <a:p>
          <a:endParaRPr lang="en-GB"/>
        </a:p>
      </dgm:t>
    </dgm:pt>
    <dgm:pt modelId="{9CD292A4-E316-47B3-A680-2164F0B212CC}" type="sibTrans" cxnId="{0CA77E46-35ED-4882-9816-6C0868124B0D}">
      <dgm:prSet/>
      <dgm:spPr/>
      <dgm:t>
        <a:bodyPr/>
        <a:lstStyle/>
        <a:p>
          <a:endParaRPr lang="en-GB"/>
        </a:p>
      </dgm:t>
    </dgm:pt>
    <dgm:pt modelId="{F676C9C3-BB87-4FA3-A55F-5C928541C4F1}" type="pres">
      <dgm:prSet presAssocID="{52CB6A07-8C37-40AA-BD1B-6FAFB60496F6}" presName="CompostProcess" presStyleCnt="0">
        <dgm:presLayoutVars>
          <dgm:dir/>
          <dgm:resizeHandles val="exact"/>
        </dgm:presLayoutVars>
      </dgm:prSet>
      <dgm:spPr/>
    </dgm:pt>
    <dgm:pt modelId="{11A7619D-8A75-4D51-9664-94F602E10656}" type="pres">
      <dgm:prSet presAssocID="{52CB6A07-8C37-40AA-BD1B-6FAFB60496F6}" presName="arrow" presStyleLbl="bgShp" presStyleIdx="0" presStyleCnt="1"/>
      <dgm:spPr>
        <a:solidFill>
          <a:schemeClr val="bg1">
            <a:lumMod val="85000"/>
          </a:schemeClr>
        </a:solidFill>
        <a:ln w="38100">
          <a:solidFill>
            <a:schemeClr val="tx1"/>
          </a:solidFill>
        </a:ln>
      </dgm:spPr>
    </dgm:pt>
    <dgm:pt modelId="{B172DE21-4D55-4BAF-87C6-5C73359AB813}" type="pres">
      <dgm:prSet presAssocID="{52CB6A07-8C37-40AA-BD1B-6FAFB60496F6}" presName="linearProcess" presStyleCnt="0"/>
      <dgm:spPr/>
    </dgm:pt>
    <dgm:pt modelId="{D8EFAFA6-3B59-435E-8541-6269F634A8B5}" type="pres">
      <dgm:prSet presAssocID="{BC8A007D-6E5D-41B3-B55A-5B81B01F9311}" presName="textNode" presStyleLbl="node1" presStyleIdx="0" presStyleCnt="5">
        <dgm:presLayoutVars>
          <dgm:bulletEnabled val="1"/>
        </dgm:presLayoutVars>
      </dgm:prSet>
      <dgm:spPr/>
    </dgm:pt>
    <dgm:pt modelId="{BFA43602-FFA8-43F4-824C-B24D19E9EFB8}" type="pres">
      <dgm:prSet presAssocID="{85145477-171D-4013-97EE-EEE20C9FEE99}" presName="sibTrans" presStyleCnt="0"/>
      <dgm:spPr/>
    </dgm:pt>
    <dgm:pt modelId="{5EB89BC8-5BC9-47BA-8BE4-525D8570518D}" type="pres">
      <dgm:prSet presAssocID="{56608199-A398-4D04-8685-49A55DEDA951}" presName="textNode" presStyleLbl="node1" presStyleIdx="1" presStyleCnt="5">
        <dgm:presLayoutVars>
          <dgm:bulletEnabled val="1"/>
        </dgm:presLayoutVars>
      </dgm:prSet>
      <dgm:spPr/>
    </dgm:pt>
    <dgm:pt modelId="{316B2011-031C-424A-BF39-2A9D3AB8F87D}" type="pres">
      <dgm:prSet presAssocID="{BDE37629-DFCA-4072-8CDD-C842FA9997AA}" presName="sibTrans" presStyleCnt="0"/>
      <dgm:spPr/>
    </dgm:pt>
    <dgm:pt modelId="{32AC3F34-3305-49D4-B5A2-B930CF597A1E}" type="pres">
      <dgm:prSet presAssocID="{71D9AEE8-2D0A-492B-9E57-D8C14B74F25C}" presName="textNode" presStyleLbl="node1" presStyleIdx="2" presStyleCnt="5">
        <dgm:presLayoutVars>
          <dgm:bulletEnabled val="1"/>
        </dgm:presLayoutVars>
      </dgm:prSet>
      <dgm:spPr/>
    </dgm:pt>
    <dgm:pt modelId="{612DB871-3C1A-4913-B686-D2C9D385CC89}" type="pres">
      <dgm:prSet presAssocID="{C75C14CA-3940-440C-A5A9-E2FF5026DE9B}" presName="sibTrans" presStyleCnt="0"/>
      <dgm:spPr/>
    </dgm:pt>
    <dgm:pt modelId="{3E436B83-1A7F-49F4-99E0-701F0EB619A2}" type="pres">
      <dgm:prSet presAssocID="{FE5A4ED5-826E-454F-809B-B8ABF3E94AF1}" presName="textNode" presStyleLbl="node1" presStyleIdx="3" presStyleCnt="5">
        <dgm:presLayoutVars>
          <dgm:bulletEnabled val="1"/>
        </dgm:presLayoutVars>
      </dgm:prSet>
      <dgm:spPr/>
    </dgm:pt>
    <dgm:pt modelId="{BC10E8CB-F40B-4FA7-BF12-7FB165F52DD8}" type="pres">
      <dgm:prSet presAssocID="{9CD292A4-E316-47B3-A680-2164F0B212CC}" presName="sibTrans" presStyleCnt="0"/>
      <dgm:spPr/>
    </dgm:pt>
    <dgm:pt modelId="{E974F1B0-0528-497A-84AB-CFDD32E60FAB}" type="pres">
      <dgm:prSet presAssocID="{4E120991-5E42-4A56-872A-6AA3C9430DC0}" presName="textNode" presStyleLbl="node1" presStyleIdx="4" presStyleCnt="5">
        <dgm:presLayoutVars>
          <dgm:bulletEnabled val="1"/>
        </dgm:presLayoutVars>
      </dgm:prSet>
      <dgm:spPr/>
    </dgm:pt>
  </dgm:ptLst>
  <dgm:cxnLst>
    <dgm:cxn modelId="{5D22BB05-12C6-4629-9A83-243EE380ADF6}" type="presOf" srcId="{4E120991-5E42-4A56-872A-6AA3C9430DC0}" destId="{E974F1B0-0528-497A-84AB-CFDD32E60FAB}" srcOrd="0" destOrd="0" presId="urn:microsoft.com/office/officeart/2005/8/layout/hProcess9"/>
    <dgm:cxn modelId="{10FB8465-D112-4722-BFEA-3707607D2D39}" type="presOf" srcId="{FE5A4ED5-826E-454F-809B-B8ABF3E94AF1}" destId="{3E436B83-1A7F-49F4-99E0-701F0EB619A2}" srcOrd="0" destOrd="0" presId="urn:microsoft.com/office/officeart/2005/8/layout/hProcess9"/>
    <dgm:cxn modelId="{0CA77E46-35ED-4882-9816-6C0868124B0D}" srcId="{52CB6A07-8C37-40AA-BD1B-6FAFB60496F6}" destId="{FE5A4ED5-826E-454F-809B-B8ABF3E94AF1}" srcOrd="3" destOrd="0" parTransId="{B77BCC49-0479-4F4B-B4E1-E304B66A6DDC}" sibTransId="{9CD292A4-E316-47B3-A680-2164F0B212CC}"/>
    <dgm:cxn modelId="{9712FF66-A607-4FFB-A2C8-22327A069078}" type="presOf" srcId="{BC8A007D-6E5D-41B3-B55A-5B81B01F9311}" destId="{D8EFAFA6-3B59-435E-8541-6269F634A8B5}" srcOrd="0" destOrd="0" presId="urn:microsoft.com/office/officeart/2005/8/layout/hProcess9"/>
    <dgm:cxn modelId="{8538A16B-1825-4B6E-B504-7FF8FF01FF3E}" type="presOf" srcId="{71D9AEE8-2D0A-492B-9E57-D8C14B74F25C}" destId="{32AC3F34-3305-49D4-B5A2-B930CF597A1E}" srcOrd="0" destOrd="0" presId="urn:microsoft.com/office/officeart/2005/8/layout/hProcess9"/>
    <dgm:cxn modelId="{44295385-A427-4EE4-9DFE-9ADA79359B3F}" type="presOf" srcId="{56608199-A398-4D04-8685-49A55DEDA951}" destId="{5EB89BC8-5BC9-47BA-8BE4-525D8570518D}" srcOrd="0" destOrd="0" presId="urn:microsoft.com/office/officeart/2005/8/layout/hProcess9"/>
    <dgm:cxn modelId="{A84B309B-88E3-4400-B62B-B73FF2E16A5F}" srcId="{52CB6A07-8C37-40AA-BD1B-6FAFB60496F6}" destId="{4E120991-5E42-4A56-872A-6AA3C9430DC0}" srcOrd="4" destOrd="0" parTransId="{FC87C96E-7E85-4050-BD31-12AF05E3DF78}" sibTransId="{45EF26FC-2BA7-4619-BBC8-430709C84F78}"/>
    <dgm:cxn modelId="{E1E103A0-0AA4-4B6D-A5A1-7A98272723F1}" type="presOf" srcId="{52CB6A07-8C37-40AA-BD1B-6FAFB60496F6}" destId="{F676C9C3-BB87-4FA3-A55F-5C928541C4F1}" srcOrd="0" destOrd="0" presId="urn:microsoft.com/office/officeart/2005/8/layout/hProcess9"/>
    <dgm:cxn modelId="{3C3B45DC-77C0-427A-8A72-B7BC2F449B84}" srcId="{52CB6A07-8C37-40AA-BD1B-6FAFB60496F6}" destId="{71D9AEE8-2D0A-492B-9E57-D8C14B74F25C}" srcOrd="2" destOrd="0" parTransId="{482A29E3-2B95-42DF-91CA-9522A7C47DE7}" sibTransId="{C75C14CA-3940-440C-A5A9-E2FF5026DE9B}"/>
    <dgm:cxn modelId="{AFD916E6-978F-4F26-86FE-EE086265811A}" srcId="{52CB6A07-8C37-40AA-BD1B-6FAFB60496F6}" destId="{56608199-A398-4D04-8685-49A55DEDA951}" srcOrd="1" destOrd="0" parTransId="{DA38EBF2-006B-4F23-B38D-96A34C3A8DAE}" sibTransId="{BDE37629-DFCA-4072-8CDD-C842FA9997AA}"/>
    <dgm:cxn modelId="{235B0CEB-574D-42C8-8730-CBC84003726D}" srcId="{52CB6A07-8C37-40AA-BD1B-6FAFB60496F6}" destId="{BC8A007D-6E5D-41B3-B55A-5B81B01F9311}" srcOrd="0" destOrd="0" parTransId="{6FCA377E-0142-4D66-8987-D7818DB5285B}" sibTransId="{85145477-171D-4013-97EE-EEE20C9FEE99}"/>
    <dgm:cxn modelId="{F93BA642-DA20-44B5-AF1A-B533FFAA2741}" type="presParOf" srcId="{F676C9C3-BB87-4FA3-A55F-5C928541C4F1}" destId="{11A7619D-8A75-4D51-9664-94F602E10656}" srcOrd="0" destOrd="0" presId="urn:microsoft.com/office/officeart/2005/8/layout/hProcess9"/>
    <dgm:cxn modelId="{67DD32B6-4B02-4302-A63C-94FF1605BA4A}" type="presParOf" srcId="{F676C9C3-BB87-4FA3-A55F-5C928541C4F1}" destId="{B172DE21-4D55-4BAF-87C6-5C73359AB813}" srcOrd="1" destOrd="0" presId="urn:microsoft.com/office/officeart/2005/8/layout/hProcess9"/>
    <dgm:cxn modelId="{FBDBAD6A-1847-4F93-BF06-79C2357524A4}" type="presParOf" srcId="{B172DE21-4D55-4BAF-87C6-5C73359AB813}" destId="{D8EFAFA6-3B59-435E-8541-6269F634A8B5}" srcOrd="0" destOrd="0" presId="urn:microsoft.com/office/officeart/2005/8/layout/hProcess9"/>
    <dgm:cxn modelId="{7CCAAF0E-7CCF-4E69-8002-4FDB7A7A8BC0}" type="presParOf" srcId="{B172DE21-4D55-4BAF-87C6-5C73359AB813}" destId="{BFA43602-FFA8-43F4-824C-B24D19E9EFB8}" srcOrd="1" destOrd="0" presId="urn:microsoft.com/office/officeart/2005/8/layout/hProcess9"/>
    <dgm:cxn modelId="{966AC4F7-ACA6-4CA8-936B-21A4CD12F1FA}" type="presParOf" srcId="{B172DE21-4D55-4BAF-87C6-5C73359AB813}" destId="{5EB89BC8-5BC9-47BA-8BE4-525D8570518D}" srcOrd="2" destOrd="0" presId="urn:microsoft.com/office/officeart/2005/8/layout/hProcess9"/>
    <dgm:cxn modelId="{DBB3267E-D2B8-49C7-9F6E-143CD63FA04A}" type="presParOf" srcId="{B172DE21-4D55-4BAF-87C6-5C73359AB813}" destId="{316B2011-031C-424A-BF39-2A9D3AB8F87D}" srcOrd="3" destOrd="0" presId="urn:microsoft.com/office/officeart/2005/8/layout/hProcess9"/>
    <dgm:cxn modelId="{969EC362-73B6-42DE-B669-7E5DCB0E122F}" type="presParOf" srcId="{B172DE21-4D55-4BAF-87C6-5C73359AB813}" destId="{32AC3F34-3305-49D4-B5A2-B930CF597A1E}" srcOrd="4" destOrd="0" presId="urn:microsoft.com/office/officeart/2005/8/layout/hProcess9"/>
    <dgm:cxn modelId="{24C08764-7B87-47D6-BAE6-903B68EDB793}" type="presParOf" srcId="{B172DE21-4D55-4BAF-87C6-5C73359AB813}" destId="{612DB871-3C1A-4913-B686-D2C9D385CC89}" srcOrd="5" destOrd="0" presId="urn:microsoft.com/office/officeart/2005/8/layout/hProcess9"/>
    <dgm:cxn modelId="{ACDFF086-8E8A-42B3-8D33-9BE26DEBF422}" type="presParOf" srcId="{B172DE21-4D55-4BAF-87C6-5C73359AB813}" destId="{3E436B83-1A7F-49F4-99E0-701F0EB619A2}" srcOrd="6" destOrd="0" presId="urn:microsoft.com/office/officeart/2005/8/layout/hProcess9"/>
    <dgm:cxn modelId="{62338DD5-CA4A-433F-9B24-C9384D90A1F2}" type="presParOf" srcId="{B172DE21-4D55-4BAF-87C6-5C73359AB813}" destId="{BC10E8CB-F40B-4FA7-BF12-7FB165F52DD8}" srcOrd="7" destOrd="0" presId="urn:microsoft.com/office/officeart/2005/8/layout/hProcess9"/>
    <dgm:cxn modelId="{DD7629B7-05FF-4E17-A5E1-AFE6D8FAA0FB}" type="presParOf" srcId="{B172DE21-4D55-4BAF-87C6-5C73359AB813}" destId="{E974F1B0-0528-497A-84AB-CFDD32E60FAB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A03E84-41BB-4E59-B015-D94BCAAD8EBF}">
      <dsp:nvSpPr>
        <dsp:cNvPr id="0" name=""/>
        <dsp:cNvSpPr/>
      </dsp:nvSpPr>
      <dsp:spPr>
        <a:xfrm rot="5400000">
          <a:off x="6920981" y="-2590482"/>
          <a:ext cx="1709999" cy="7318570"/>
        </a:xfrm>
        <a:prstGeom prst="round2SameRect">
          <a:avLst/>
        </a:prstGeom>
        <a:solidFill>
          <a:schemeClr val="bg1">
            <a:lumMod val="85000"/>
          </a:schemeClr>
        </a:solidFill>
        <a:ln w="3810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1">
          <a:noAutofit/>
        </a:bodyPr>
        <a:lstStyle/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noProof="0" dirty="0">
              <a:ea typeface="+mj-ea"/>
              <a:cs typeface="+mj-cs"/>
            </a:rPr>
            <a:t>Forms the foundation of how an organisation is ran.</a:t>
          </a:r>
          <a:endParaRPr lang="en-GB" sz="1800" b="1" kern="1200" noProof="0" dirty="0"/>
        </a:p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noProof="0" dirty="0">
              <a:ea typeface="+mj-ea"/>
              <a:cs typeface="+mj-cs"/>
            </a:rPr>
            <a:t>Required by law and by Charites Commission for NI. </a:t>
          </a:r>
          <a:endParaRPr lang="en-GB" sz="1800" b="1" kern="1200" noProof="0" dirty="0"/>
        </a:p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noProof="0" dirty="0">
              <a:ea typeface="+mj-ea"/>
              <a:cs typeface="+mj-cs"/>
            </a:rPr>
            <a:t>Articles must be refiled every time a change is made.</a:t>
          </a:r>
          <a:endParaRPr lang="en-GB" sz="1800" b="1" kern="1200" noProof="0" dirty="0"/>
        </a:p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noProof="0" dirty="0">
              <a:ea typeface="+mj-ea"/>
              <a:cs typeface="+mj-cs"/>
            </a:rPr>
            <a:t>Articles should be reviewed on an agreed cycle.</a:t>
          </a:r>
          <a:endParaRPr lang="en-GB" sz="1800" b="1" kern="1200" noProof="0" dirty="0"/>
        </a:p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noProof="0" dirty="0">
              <a:ea typeface="+mj-ea"/>
              <a:cs typeface="+mj-cs"/>
            </a:rPr>
            <a:t>Changes should be minimal</a:t>
          </a:r>
          <a:r>
            <a:rPr lang="en-GB" sz="1800" kern="1200" noProof="0">
              <a:ea typeface="+mj-ea"/>
              <a:cs typeface="+mj-cs"/>
            </a:rPr>
            <a:t>. </a:t>
          </a:r>
          <a:endParaRPr lang="en-GB" sz="1800" b="1" kern="1200" noProof="0" dirty="0"/>
        </a:p>
      </dsp:txBody>
      <dsp:txXfrm rot="-5400000">
        <a:off x="4116696" y="297278"/>
        <a:ext cx="7235095" cy="1543049"/>
      </dsp:txXfrm>
    </dsp:sp>
    <dsp:sp modelId="{B9712987-B081-44A0-ADA5-15B1C639FE2A}">
      <dsp:nvSpPr>
        <dsp:cNvPr id="0" name=""/>
        <dsp:cNvSpPr/>
      </dsp:nvSpPr>
      <dsp:spPr>
        <a:xfrm>
          <a:off x="0" y="53"/>
          <a:ext cx="4116696" cy="2137499"/>
        </a:xfrm>
        <a:prstGeom prst="roundRect">
          <a:avLst/>
        </a:prstGeom>
        <a:solidFill>
          <a:srgbClr val="E6007F"/>
        </a:solidFill>
        <a:ln w="3810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noProof="0" dirty="0"/>
            <a:t>Articles</a:t>
          </a:r>
        </a:p>
      </dsp:txBody>
      <dsp:txXfrm>
        <a:off x="104344" y="104397"/>
        <a:ext cx="3908008" cy="1928811"/>
      </dsp:txXfrm>
    </dsp:sp>
    <dsp:sp modelId="{2B13A86D-972E-45BC-96CC-0A3E1F099ECA}">
      <dsp:nvSpPr>
        <dsp:cNvPr id="0" name=""/>
        <dsp:cNvSpPr/>
      </dsp:nvSpPr>
      <dsp:spPr>
        <a:xfrm rot="5400000">
          <a:off x="6920981" y="-346107"/>
          <a:ext cx="1709999" cy="7318570"/>
        </a:xfrm>
        <a:prstGeom prst="round2SameRect">
          <a:avLst/>
        </a:prstGeom>
        <a:solidFill>
          <a:schemeClr val="bg1">
            <a:lumMod val="85000"/>
          </a:schemeClr>
        </a:solidFill>
        <a:ln w="3810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1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noProof="0" dirty="0">
              <a:ea typeface="+mj-ea"/>
              <a:cs typeface="+mj-cs"/>
            </a:rPr>
            <a:t>Sets the rules in which an organisation will operate.</a:t>
          </a:r>
          <a:endParaRPr lang="en-GB" sz="1800" b="1" kern="1200" noProof="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noProof="0" dirty="0">
              <a:ea typeface="+mj-ea"/>
              <a:cs typeface="+mj-cs"/>
            </a:rPr>
            <a:t>Referred to as ‘an organisations internal manual’.</a:t>
          </a:r>
          <a:endParaRPr lang="en-GB" sz="1800" b="1" kern="1200" noProof="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noProof="0" dirty="0">
              <a:ea typeface="+mj-ea"/>
              <a:cs typeface="+mj-cs"/>
            </a:rPr>
            <a:t>More mouldable and interchangeable.</a:t>
          </a:r>
          <a:endParaRPr lang="en-GB" sz="1800" b="1" kern="1200" noProof="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noProof="0" dirty="0">
              <a:ea typeface="+mj-ea"/>
              <a:cs typeface="+mj-cs"/>
            </a:rPr>
            <a:t>Can be agreed internally by agreed governance routes.</a:t>
          </a:r>
          <a:endParaRPr lang="en-GB" sz="1800" b="1" kern="1200" noProof="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noProof="0" dirty="0">
              <a:ea typeface="+mj-ea"/>
              <a:cs typeface="+mj-cs"/>
            </a:rPr>
            <a:t>Articles and Byelaws should compliment each </a:t>
          </a:r>
          <a:r>
            <a:rPr lang="en-GB" sz="1800" kern="1200" noProof="0">
              <a:ea typeface="+mj-ea"/>
              <a:cs typeface="+mj-cs"/>
            </a:rPr>
            <a:t>other.</a:t>
          </a:r>
          <a:endParaRPr lang="en-GB" sz="1800" b="1" kern="1200" noProof="0" dirty="0"/>
        </a:p>
      </dsp:txBody>
      <dsp:txXfrm rot="-5400000">
        <a:off x="4116696" y="2541653"/>
        <a:ext cx="7235095" cy="1543049"/>
      </dsp:txXfrm>
    </dsp:sp>
    <dsp:sp modelId="{B8CD66EB-37AA-4C67-BD2C-C2C5BC92AECB}">
      <dsp:nvSpPr>
        <dsp:cNvPr id="0" name=""/>
        <dsp:cNvSpPr/>
      </dsp:nvSpPr>
      <dsp:spPr>
        <a:xfrm>
          <a:off x="0" y="2244427"/>
          <a:ext cx="4116696" cy="2137499"/>
        </a:xfrm>
        <a:prstGeom prst="roundRect">
          <a:avLst/>
        </a:prstGeom>
        <a:solidFill>
          <a:srgbClr val="E6007F"/>
        </a:solidFill>
        <a:ln w="3810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noProof="0" dirty="0"/>
            <a:t>Byelaws </a:t>
          </a:r>
        </a:p>
      </dsp:txBody>
      <dsp:txXfrm>
        <a:off x="104344" y="2348771"/>
        <a:ext cx="3908008" cy="192881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ADD554-C028-4DA9-B805-268A26614140}">
      <dsp:nvSpPr>
        <dsp:cNvPr id="0" name=""/>
        <dsp:cNvSpPr/>
      </dsp:nvSpPr>
      <dsp:spPr>
        <a:xfrm rot="5400000">
          <a:off x="6920981" y="-2590482"/>
          <a:ext cx="1709999" cy="7318570"/>
        </a:xfrm>
        <a:prstGeom prst="round2SameRect">
          <a:avLst/>
        </a:prstGeom>
        <a:solidFill>
          <a:schemeClr val="bg1">
            <a:lumMod val="85000"/>
          </a:schemeClr>
        </a:solidFill>
        <a:ln w="3810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1">
          <a:noAutofit/>
        </a:bodyPr>
        <a:lstStyle/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noProof="0" dirty="0">
              <a:ea typeface="+mj-ea"/>
              <a:cs typeface="+mj-cs"/>
            </a:rPr>
            <a:t>Required by </a:t>
          </a:r>
          <a:r>
            <a:rPr lang="en-GB" sz="1800" kern="1200" noProof="0" dirty="0"/>
            <a:t>Companies House and the NI CC</a:t>
          </a:r>
          <a:r>
            <a:rPr lang="en-GB" sz="1800" kern="1200" noProof="0" dirty="0">
              <a:ea typeface="+mj-ea"/>
              <a:cs typeface="+mj-cs"/>
            </a:rPr>
            <a:t>.</a:t>
          </a:r>
          <a:endParaRPr lang="en-GB" sz="1800" b="1" kern="1200" noProof="0" dirty="0"/>
        </a:p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noProof="0" dirty="0"/>
            <a:t>Last set of Articles were adopted at the start of 2020. </a:t>
          </a:r>
          <a:endParaRPr lang="en-GB" sz="1800" b="1" kern="1200" noProof="0" dirty="0"/>
        </a:p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noProof="0" dirty="0"/>
            <a:t>Review of the Articles should be undertaken every few years</a:t>
          </a:r>
          <a:r>
            <a:rPr lang="en-GB" sz="1800" kern="1200" noProof="0" dirty="0">
              <a:ea typeface="+mj-ea"/>
              <a:cs typeface="+mj-cs"/>
            </a:rPr>
            <a:t>.</a:t>
          </a:r>
          <a:endParaRPr lang="en-GB" sz="1800" b="1" kern="1200" noProof="0" dirty="0"/>
        </a:p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noProof="0" dirty="0">
              <a:ea typeface="+mj-ea"/>
              <a:cs typeface="+mj-cs"/>
            </a:rPr>
            <a:t>Review byelaws in conjunction with a full articles review.</a:t>
          </a:r>
          <a:endParaRPr lang="en-GB" sz="1800" b="1" kern="1200" noProof="0" dirty="0"/>
        </a:p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noProof="0" dirty="0">
              <a:ea typeface="+mj-ea"/>
              <a:cs typeface="+mj-cs"/>
            </a:rPr>
            <a:t>Significant time investment; </a:t>
          </a:r>
          <a:r>
            <a:rPr lang="en-GB" sz="1800" kern="1200" noProof="0" dirty="0"/>
            <a:t>late-2024, into much of 2025.</a:t>
          </a:r>
          <a:endParaRPr lang="en-GB" sz="1800" b="1" kern="1200" noProof="0" dirty="0"/>
        </a:p>
      </dsp:txBody>
      <dsp:txXfrm rot="-5400000">
        <a:off x="4116696" y="297278"/>
        <a:ext cx="7235095" cy="1543049"/>
      </dsp:txXfrm>
    </dsp:sp>
    <dsp:sp modelId="{DE4A7236-BC46-48BD-8BE7-D4EC8FF6651B}">
      <dsp:nvSpPr>
        <dsp:cNvPr id="0" name=""/>
        <dsp:cNvSpPr/>
      </dsp:nvSpPr>
      <dsp:spPr>
        <a:xfrm>
          <a:off x="0" y="53"/>
          <a:ext cx="4116696" cy="2137499"/>
        </a:xfrm>
        <a:prstGeom prst="roundRect">
          <a:avLst/>
        </a:prstGeom>
        <a:solidFill>
          <a:srgbClr val="E6007F"/>
        </a:solidFill>
        <a:ln w="3810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noProof="0" dirty="0"/>
            <a:t>Why Review?</a:t>
          </a:r>
        </a:p>
      </dsp:txBody>
      <dsp:txXfrm>
        <a:off x="104344" y="104397"/>
        <a:ext cx="3908008" cy="1928811"/>
      </dsp:txXfrm>
    </dsp:sp>
    <dsp:sp modelId="{51F7612A-AB32-4883-B265-17C038B91055}">
      <dsp:nvSpPr>
        <dsp:cNvPr id="0" name=""/>
        <dsp:cNvSpPr/>
      </dsp:nvSpPr>
      <dsp:spPr>
        <a:xfrm rot="5400000">
          <a:off x="6920981" y="-346107"/>
          <a:ext cx="1709999" cy="7318570"/>
        </a:xfrm>
        <a:prstGeom prst="round2SameRect">
          <a:avLst/>
        </a:prstGeom>
        <a:solidFill>
          <a:schemeClr val="bg1">
            <a:lumMod val="85000"/>
          </a:schemeClr>
        </a:solidFill>
        <a:ln w="3810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1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noProof="0" dirty="0">
              <a:ea typeface="+mj-ea"/>
              <a:cs typeface="+mj-cs"/>
            </a:rPr>
            <a:t>Supports a </a:t>
          </a:r>
          <a:r>
            <a:rPr lang="en-GB" sz="1800" kern="1200" noProof="0" dirty="0"/>
            <a:t>clear reflection of the role of the organisation</a:t>
          </a:r>
          <a:r>
            <a:rPr lang="en-GB" sz="1800" kern="1200" noProof="0" dirty="0">
              <a:ea typeface="+mj-ea"/>
              <a:cs typeface="+mj-cs"/>
            </a:rPr>
            <a:t>.</a:t>
          </a:r>
          <a:endParaRPr lang="en-GB" sz="1800" b="1" kern="1200" noProof="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noProof="0" dirty="0">
              <a:ea typeface="+mj-ea"/>
              <a:cs typeface="+mj-cs"/>
            </a:rPr>
            <a:t>Ensure governance is </a:t>
          </a:r>
          <a:r>
            <a:rPr lang="en-GB" sz="1800" kern="1200" noProof="0" dirty="0"/>
            <a:t>currently fit for purpose.</a:t>
          </a:r>
          <a:endParaRPr lang="en-GB" sz="1800" b="1" kern="1200" noProof="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noProof="0" dirty="0"/>
            <a:t>Remain accessible to a diverse membership.</a:t>
          </a:r>
          <a:endParaRPr lang="en-GB" sz="1800" b="1" kern="1200" noProof="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b="0" kern="1200" noProof="0" dirty="0"/>
            <a:t>Reflection of our representational </a:t>
          </a:r>
          <a:r>
            <a:rPr lang="en-GB" sz="1800" kern="1200" noProof="0" dirty="0"/>
            <a:t>and operational needs.</a:t>
          </a:r>
          <a:endParaRPr lang="en-GB" sz="1800" b="1" kern="1200" noProof="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noProof="0" dirty="0"/>
            <a:t>Supportive of the necessary accountability mechanisms.</a:t>
          </a:r>
          <a:endParaRPr lang="en-GB" sz="1800" b="1" kern="1200" noProof="0" dirty="0"/>
        </a:p>
      </dsp:txBody>
      <dsp:txXfrm rot="-5400000">
        <a:off x="4116696" y="2541653"/>
        <a:ext cx="7235095" cy="1543049"/>
      </dsp:txXfrm>
    </dsp:sp>
    <dsp:sp modelId="{1B0A204D-EE54-4D38-8CBF-74AB534CC7FF}">
      <dsp:nvSpPr>
        <dsp:cNvPr id="0" name=""/>
        <dsp:cNvSpPr/>
      </dsp:nvSpPr>
      <dsp:spPr>
        <a:xfrm>
          <a:off x="0" y="2244427"/>
          <a:ext cx="4116696" cy="2137499"/>
        </a:xfrm>
        <a:prstGeom prst="roundRect">
          <a:avLst/>
        </a:prstGeom>
        <a:solidFill>
          <a:srgbClr val="E6007F"/>
        </a:solidFill>
        <a:ln w="3810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noProof="0" dirty="0"/>
            <a:t>What we Reviewed? </a:t>
          </a:r>
        </a:p>
      </dsp:txBody>
      <dsp:txXfrm>
        <a:off x="104344" y="2348771"/>
        <a:ext cx="3908008" cy="192881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DC9A12-1A15-4BCA-8E56-95A2E3F2BA08}">
      <dsp:nvSpPr>
        <dsp:cNvPr id="0" name=""/>
        <dsp:cNvSpPr/>
      </dsp:nvSpPr>
      <dsp:spPr>
        <a:xfrm>
          <a:off x="3352" y="298565"/>
          <a:ext cx="2659902" cy="1595941"/>
        </a:xfrm>
        <a:prstGeom prst="rect">
          <a:avLst/>
        </a:prstGeom>
        <a:solidFill>
          <a:srgbClr val="EC068D"/>
        </a:solidFill>
        <a:ln w="571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0" i="0" kern="1200" noProof="0" dirty="0"/>
            <a:t>Updated references that may have changed elsewhere.</a:t>
          </a:r>
          <a:endParaRPr lang="en-GB" sz="1800" b="0" kern="1200" noProof="0" dirty="0"/>
        </a:p>
      </dsp:txBody>
      <dsp:txXfrm>
        <a:off x="3352" y="298565"/>
        <a:ext cx="2659902" cy="1595941"/>
      </dsp:txXfrm>
    </dsp:sp>
    <dsp:sp modelId="{67CE6661-AEF7-42C9-B143-6C18F0377EEC}">
      <dsp:nvSpPr>
        <dsp:cNvPr id="0" name=""/>
        <dsp:cNvSpPr/>
      </dsp:nvSpPr>
      <dsp:spPr>
        <a:xfrm>
          <a:off x="2929245" y="298565"/>
          <a:ext cx="2659902" cy="1595941"/>
        </a:xfrm>
        <a:prstGeom prst="rect">
          <a:avLst/>
        </a:prstGeom>
        <a:solidFill>
          <a:srgbClr val="EC068D"/>
        </a:solidFill>
        <a:ln w="571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0" kern="1200" noProof="0" dirty="0"/>
            <a:t>Agreed with CC NI the updating of one of our objects to reflect repositioning of sport.</a:t>
          </a:r>
        </a:p>
      </dsp:txBody>
      <dsp:txXfrm>
        <a:off x="2929245" y="298565"/>
        <a:ext cx="2659902" cy="1595941"/>
      </dsp:txXfrm>
    </dsp:sp>
    <dsp:sp modelId="{3B8F2828-B7EC-4A30-8995-6E68BB73EF99}">
      <dsp:nvSpPr>
        <dsp:cNvPr id="0" name=""/>
        <dsp:cNvSpPr/>
      </dsp:nvSpPr>
      <dsp:spPr>
        <a:xfrm>
          <a:off x="5855139" y="298565"/>
          <a:ext cx="2659902" cy="1595941"/>
        </a:xfrm>
        <a:prstGeom prst="rect">
          <a:avLst/>
        </a:prstGeom>
        <a:solidFill>
          <a:srgbClr val="EC068D"/>
        </a:solidFill>
        <a:ln w="571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0" kern="1200" noProof="0" dirty="0"/>
            <a:t>Increased percentile for resolutions to be passed (66%&lt;50%) </a:t>
          </a:r>
        </a:p>
      </dsp:txBody>
      <dsp:txXfrm>
        <a:off x="5855139" y="298565"/>
        <a:ext cx="2659902" cy="1595941"/>
      </dsp:txXfrm>
    </dsp:sp>
    <dsp:sp modelId="{C618FCCC-0977-4087-9984-E233528AD5BB}">
      <dsp:nvSpPr>
        <dsp:cNvPr id="0" name=""/>
        <dsp:cNvSpPr/>
      </dsp:nvSpPr>
      <dsp:spPr>
        <a:xfrm>
          <a:off x="8781032" y="298565"/>
          <a:ext cx="2659902" cy="1595941"/>
        </a:xfrm>
        <a:prstGeom prst="rect">
          <a:avLst/>
        </a:prstGeom>
        <a:solidFill>
          <a:srgbClr val="EC068D"/>
        </a:solidFill>
        <a:ln w="571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0" kern="1200" noProof="0" dirty="0"/>
            <a:t>Changed the definition of membership to modernise interpretations.</a:t>
          </a:r>
        </a:p>
      </dsp:txBody>
      <dsp:txXfrm>
        <a:off x="8781032" y="298565"/>
        <a:ext cx="2659902" cy="1595941"/>
      </dsp:txXfrm>
    </dsp:sp>
    <dsp:sp modelId="{3210E5EF-8F58-4A54-8259-6CA2FB638C10}">
      <dsp:nvSpPr>
        <dsp:cNvPr id="0" name=""/>
        <dsp:cNvSpPr/>
      </dsp:nvSpPr>
      <dsp:spPr>
        <a:xfrm>
          <a:off x="3352" y="2160497"/>
          <a:ext cx="2659902" cy="1595941"/>
        </a:xfrm>
        <a:prstGeom prst="rect">
          <a:avLst/>
        </a:prstGeom>
        <a:solidFill>
          <a:srgbClr val="EC068D"/>
        </a:solidFill>
        <a:ln w="571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0" kern="1200" noProof="0" dirty="0"/>
            <a:t>Simplified the process to call a referendum.</a:t>
          </a:r>
        </a:p>
      </dsp:txBody>
      <dsp:txXfrm>
        <a:off x="3352" y="2160497"/>
        <a:ext cx="2659902" cy="1595941"/>
      </dsp:txXfrm>
    </dsp:sp>
    <dsp:sp modelId="{CFFF5045-B2E2-408E-B705-48128EF6069D}">
      <dsp:nvSpPr>
        <dsp:cNvPr id="0" name=""/>
        <dsp:cNvSpPr/>
      </dsp:nvSpPr>
      <dsp:spPr>
        <a:xfrm>
          <a:off x="2929245" y="2160497"/>
          <a:ext cx="2659902" cy="1595941"/>
        </a:xfrm>
        <a:prstGeom prst="rect">
          <a:avLst/>
        </a:prstGeom>
        <a:solidFill>
          <a:srgbClr val="EC068D"/>
        </a:solidFill>
        <a:ln w="571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0" kern="1200" noProof="0" dirty="0"/>
            <a:t>Added flexibility to the arrangements around an ASM.</a:t>
          </a:r>
        </a:p>
      </dsp:txBody>
      <dsp:txXfrm>
        <a:off x="2929245" y="2160497"/>
        <a:ext cx="2659902" cy="1595941"/>
      </dsp:txXfrm>
    </dsp:sp>
    <dsp:sp modelId="{30DA4CA8-C327-455D-8A3E-48A20FB3DC6C}">
      <dsp:nvSpPr>
        <dsp:cNvPr id="0" name=""/>
        <dsp:cNvSpPr/>
      </dsp:nvSpPr>
      <dsp:spPr>
        <a:xfrm>
          <a:off x="5855139" y="2160497"/>
          <a:ext cx="2659902" cy="1595941"/>
        </a:xfrm>
        <a:prstGeom prst="rect">
          <a:avLst/>
        </a:prstGeom>
        <a:solidFill>
          <a:srgbClr val="EC068D"/>
        </a:solidFill>
        <a:ln w="571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0" kern="1200" noProof="0" dirty="0"/>
            <a:t>Removed clause to automatically replace Student Trustee with Council Member.</a:t>
          </a:r>
        </a:p>
      </dsp:txBody>
      <dsp:txXfrm>
        <a:off x="5855139" y="2160497"/>
        <a:ext cx="2659902" cy="1595941"/>
      </dsp:txXfrm>
    </dsp:sp>
    <dsp:sp modelId="{8E76E019-755C-4637-B037-215B74FB2785}">
      <dsp:nvSpPr>
        <dsp:cNvPr id="0" name=""/>
        <dsp:cNvSpPr/>
      </dsp:nvSpPr>
      <dsp:spPr>
        <a:xfrm>
          <a:off x="8781032" y="2160497"/>
          <a:ext cx="2659902" cy="1595941"/>
        </a:xfrm>
        <a:prstGeom prst="rect">
          <a:avLst/>
        </a:prstGeom>
        <a:solidFill>
          <a:srgbClr val="EC068D"/>
        </a:solidFill>
        <a:ln w="571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0" kern="1200" noProof="0" dirty="0"/>
            <a:t>Included refined definition of Student Officers.</a:t>
          </a:r>
        </a:p>
      </dsp:txBody>
      <dsp:txXfrm>
        <a:off x="8781032" y="2160497"/>
        <a:ext cx="2659902" cy="159594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7E1E19-ACDF-4EED-9E9C-CB78974EBC1A}">
      <dsp:nvSpPr>
        <dsp:cNvPr id="0" name=""/>
        <dsp:cNvSpPr/>
      </dsp:nvSpPr>
      <dsp:spPr>
        <a:xfrm>
          <a:off x="1397" y="188690"/>
          <a:ext cx="3268998" cy="1634499"/>
        </a:xfrm>
        <a:prstGeom prst="roundRect">
          <a:avLst>
            <a:gd name="adj" fmla="val 10000"/>
          </a:avLst>
        </a:prstGeom>
        <a:solidFill>
          <a:srgbClr val="EC068D"/>
        </a:solidFill>
        <a:ln w="571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i="0" kern="1200" noProof="0" dirty="0"/>
            <a:t>BL1:  Democratic Procedures</a:t>
          </a:r>
          <a:endParaRPr lang="en-GB" sz="2400" b="1" kern="1200" noProof="0" dirty="0"/>
        </a:p>
      </dsp:txBody>
      <dsp:txXfrm>
        <a:off x="49270" y="236563"/>
        <a:ext cx="3173252" cy="1538753"/>
      </dsp:txXfrm>
    </dsp:sp>
    <dsp:sp modelId="{85E29A4F-7935-40F1-9319-F230719FDF74}">
      <dsp:nvSpPr>
        <dsp:cNvPr id="0" name=""/>
        <dsp:cNvSpPr/>
      </dsp:nvSpPr>
      <dsp:spPr>
        <a:xfrm>
          <a:off x="328296" y="1823190"/>
          <a:ext cx="326899" cy="12258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25874"/>
              </a:lnTo>
              <a:lnTo>
                <a:pt x="326899" y="122587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E5C4E6-E4C8-4921-8C4D-04123B01C372}">
      <dsp:nvSpPr>
        <dsp:cNvPr id="0" name=""/>
        <dsp:cNvSpPr/>
      </dsp:nvSpPr>
      <dsp:spPr>
        <a:xfrm>
          <a:off x="655196" y="2231814"/>
          <a:ext cx="2615198" cy="1634499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 w="571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noProof="0" dirty="0"/>
            <a:t>Presented to Council and agreed at it’s October meeting as a change log. </a:t>
          </a:r>
        </a:p>
      </dsp:txBody>
      <dsp:txXfrm>
        <a:off x="703069" y="2279687"/>
        <a:ext cx="2519452" cy="1538753"/>
      </dsp:txXfrm>
    </dsp:sp>
    <dsp:sp modelId="{D3470E6E-8D4C-4B14-9464-6DEFC73DFA27}">
      <dsp:nvSpPr>
        <dsp:cNvPr id="0" name=""/>
        <dsp:cNvSpPr/>
      </dsp:nvSpPr>
      <dsp:spPr>
        <a:xfrm>
          <a:off x="4087644" y="188690"/>
          <a:ext cx="3268998" cy="1634499"/>
        </a:xfrm>
        <a:prstGeom prst="roundRect">
          <a:avLst>
            <a:gd name="adj" fmla="val 10000"/>
          </a:avLst>
        </a:prstGeom>
        <a:solidFill>
          <a:srgbClr val="EC068D"/>
        </a:solidFill>
        <a:ln w="571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 noProof="0" dirty="0"/>
            <a:t>BL2: Standing Orders</a:t>
          </a:r>
        </a:p>
      </dsp:txBody>
      <dsp:txXfrm>
        <a:off x="4135517" y="236563"/>
        <a:ext cx="3173252" cy="1538753"/>
      </dsp:txXfrm>
    </dsp:sp>
    <dsp:sp modelId="{968B5CBF-973A-490B-A6E8-06E24BE47E7E}">
      <dsp:nvSpPr>
        <dsp:cNvPr id="0" name=""/>
        <dsp:cNvSpPr/>
      </dsp:nvSpPr>
      <dsp:spPr>
        <a:xfrm>
          <a:off x="4414544" y="1823190"/>
          <a:ext cx="326899" cy="12258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25874"/>
              </a:lnTo>
              <a:lnTo>
                <a:pt x="326899" y="122587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1B5753-6ECD-42E3-85FD-77215AEE1E21}">
      <dsp:nvSpPr>
        <dsp:cNvPr id="0" name=""/>
        <dsp:cNvSpPr/>
      </dsp:nvSpPr>
      <dsp:spPr>
        <a:xfrm>
          <a:off x="4741444" y="2231814"/>
          <a:ext cx="2615198" cy="1634499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 w="571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noProof="0" dirty="0"/>
            <a:t>No changes have been made to this Byelaw.</a:t>
          </a:r>
        </a:p>
      </dsp:txBody>
      <dsp:txXfrm>
        <a:off x="4789317" y="2279687"/>
        <a:ext cx="2519452" cy="1538753"/>
      </dsp:txXfrm>
    </dsp:sp>
    <dsp:sp modelId="{072BDC4F-C014-4E84-AFCA-6DCE8D8C794A}">
      <dsp:nvSpPr>
        <dsp:cNvPr id="0" name=""/>
        <dsp:cNvSpPr/>
      </dsp:nvSpPr>
      <dsp:spPr>
        <a:xfrm>
          <a:off x="8173892" y="188690"/>
          <a:ext cx="3268998" cy="1634499"/>
        </a:xfrm>
        <a:prstGeom prst="roundRect">
          <a:avLst>
            <a:gd name="adj" fmla="val 10000"/>
          </a:avLst>
        </a:prstGeom>
        <a:solidFill>
          <a:srgbClr val="EC068D"/>
        </a:solidFill>
        <a:ln w="571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 noProof="0" dirty="0"/>
            <a:t>BL3: Election Procedures</a:t>
          </a:r>
        </a:p>
      </dsp:txBody>
      <dsp:txXfrm>
        <a:off x="8221765" y="236563"/>
        <a:ext cx="3173252" cy="1538753"/>
      </dsp:txXfrm>
    </dsp:sp>
    <dsp:sp modelId="{391EC276-7838-475E-8B77-63777D0FFE3D}">
      <dsp:nvSpPr>
        <dsp:cNvPr id="0" name=""/>
        <dsp:cNvSpPr/>
      </dsp:nvSpPr>
      <dsp:spPr>
        <a:xfrm>
          <a:off x="8500792" y="1823190"/>
          <a:ext cx="326899" cy="12258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25874"/>
              </a:lnTo>
              <a:lnTo>
                <a:pt x="326899" y="122587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0D5563-722A-40F1-AFC1-C234FD32D996}">
      <dsp:nvSpPr>
        <dsp:cNvPr id="0" name=""/>
        <dsp:cNvSpPr/>
      </dsp:nvSpPr>
      <dsp:spPr>
        <a:xfrm>
          <a:off x="8827692" y="2231814"/>
          <a:ext cx="2615198" cy="1634499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 w="571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noProof="0" dirty="0"/>
            <a:t>Minor changes to the process of elections.  Also, additional explanation of the eligibility, voting and counting methods.</a:t>
          </a:r>
        </a:p>
      </dsp:txBody>
      <dsp:txXfrm>
        <a:off x="8875565" y="2279687"/>
        <a:ext cx="2519452" cy="153875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2A9737-77D3-486C-8E92-588EDCC59FE4}">
      <dsp:nvSpPr>
        <dsp:cNvPr id="0" name=""/>
        <dsp:cNvSpPr/>
      </dsp:nvSpPr>
      <dsp:spPr>
        <a:xfrm>
          <a:off x="1397" y="188690"/>
          <a:ext cx="3268998" cy="1634499"/>
        </a:xfrm>
        <a:prstGeom prst="roundRect">
          <a:avLst>
            <a:gd name="adj" fmla="val 10000"/>
          </a:avLst>
        </a:prstGeom>
        <a:solidFill>
          <a:srgbClr val="EC068D"/>
        </a:solidFill>
        <a:ln w="571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i="0" kern="1200" noProof="0" dirty="0"/>
            <a:t>BL4: Student Sport</a:t>
          </a:r>
          <a:endParaRPr lang="en-GB" sz="2400" b="1" kern="1200" noProof="0" dirty="0"/>
        </a:p>
      </dsp:txBody>
      <dsp:txXfrm>
        <a:off x="49270" y="236563"/>
        <a:ext cx="3173252" cy="1538753"/>
      </dsp:txXfrm>
    </dsp:sp>
    <dsp:sp modelId="{79ED276C-907B-47C7-8106-760198CBF173}">
      <dsp:nvSpPr>
        <dsp:cNvPr id="0" name=""/>
        <dsp:cNvSpPr/>
      </dsp:nvSpPr>
      <dsp:spPr>
        <a:xfrm>
          <a:off x="328296" y="1823190"/>
          <a:ext cx="326899" cy="12258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25874"/>
              </a:lnTo>
              <a:lnTo>
                <a:pt x="326899" y="122587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51D677-B2E0-4928-864A-82B956F9CCC0}">
      <dsp:nvSpPr>
        <dsp:cNvPr id="0" name=""/>
        <dsp:cNvSpPr/>
      </dsp:nvSpPr>
      <dsp:spPr>
        <a:xfrm>
          <a:off x="655196" y="2231814"/>
          <a:ext cx="2615198" cy="1634499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 w="571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noProof="0" dirty="0"/>
            <a:t>Changed the notion to align the move of sport and our role to focus on representation.</a:t>
          </a:r>
        </a:p>
      </dsp:txBody>
      <dsp:txXfrm>
        <a:off x="703069" y="2279687"/>
        <a:ext cx="2519452" cy="1538753"/>
      </dsp:txXfrm>
    </dsp:sp>
    <dsp:sp modelId="{82BEB904-59D5-4B08-9CB9-DF8D219CA498}">
      <dsp:nvSpPr>
        <dsp:cNvPr id="0" name=""/>
        <dsp:cNvSpPr/>
      </dsp:nvSpPr>
      <dsp:spPr>
        <a:xfrm>
          <a:off x="4087644" y="188690"/>
          <a:ext cx="3268998" cy="1634499"/>
        </a:xfrm>
        <a:prstGeom prst="roundRect">
          <a:avLst>
            <a:gd name="adj" fmla="val 10000"/>
          </a:avLst>
        </a:prstGeom>
        <a:solidFill>
          <a:srgbClr val="EC068D"/>
        </a:solidFill>
        <a:ln w="571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 noProof="0" dirty="0"/>
            <a:t>BL5: Societies</a:t>
          </a:r>
        </a:p>
      </dsp:txBody>
      <dsp:txXfrm>
        <a:off x="4135517" y="236563"/>
        <a:ext cx="3173252" cy="1538753"/>
      </dsp:txXfrm>
    </dsp:sp>
    <dsp:sp modelId="{0A4A28BE-300E-4E89-8F01-56141D1A1753}">
      <dsp:nvSpPr>
        <dsp:cNvPr id="0" name=""/>
        <dsp:cNvSpPr/>
      </dsp:nvSpPr>
      <dsp:spPr>
        <a:xfrm>
          <a:off x="4414544" y="1823190"/>
          <a:ext cx="326899" cy="12258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25874"/>
              </a:lnTo>
              <a:lnTo>
                <a:pt x="326899" y="122587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CE8E60-E3D8-4DF2-99FE-66C38DE679AE}">
      <dsp:nvSpPr>
        <dsp:cNvPr id="0" name=""/>
        <dsp:cNvSpPr/>
      </dsp:nvSpPr>
      <dsp:spPr>
        <a:xfrm>
          <a:off x="4741444" y="2231814"/>
          <a:ext cx="2615198" cy="1634499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 w="571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noProof="0" dirty="0"/>
            <a:t>Change to Committee member definitions, inclusion of Society sanctions and update to Society constitution</a:t>
          </a:r>
          <a:r>
            <a:rPr lang="en-GB" sz="2000" kern="1200" noProof="0" dirty="0"/>
            <a:t>.</a:t>
          </a:r>
        </a:p>
      </dsp:txBody>
      <dsp:txXfrm>
        <a:off x="4789317" y="2279687"/>
        <a:ext cx="2519452" cy="1538753"/>
      </dsp:txXfrm>
    </dsp:sp>
    <dsp:sp modelId="{36F3017C-01D0-497C-847B-279A418CE911}">
      <dsp:nvSpPr>
        <dsp:cNvPr id="0" name=""/>
        <dsp:cNvSpPr/>
      </dsp:nvSpPr>
      <dsp:spPr>
        <a:xfrm>
          <a:off x="8173892" y="188690"/>
          <a:ext cx="3268998" cy="1634499"/>
        </a:xfrm>
        <a:prstGeom prst="roundRect">
          <a:avLst>
            <a:gd name="adj" fmla="val 10000"/>
          </a:avLst>
        </a:prstGeom>
        <a:solidFill>
          <a:srgbClr val="EC068D"/>
        </a:solidFill>
        <a:ln w="571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 noProof="0" dirty="0"/>
            <a:t>BL6: Referenda</a:t>
          </a:r>
        </a:p>
      </dsp:txBody>
      <dsp:txXfrm>
        <a:off x="8221765" y="236563"/>
        <a:ext cx="3173252" cy="1538753"/>
      </dsp:txXfrm>
    </dsp:sp>
    <dsp:sp modelId="{CA7F0D75-6A46-4C64-9627-61CE068CE357}">
      <dsp:nvSpPr>
        <dsp:cNvPr id="0" name=""/>
        <dsp:cNvSpPr/>
      </dsp:nvSpPr>
      <dsp:spPr>
        <a:xfrm>
          <a:off x="8500792" y="1823190"/>
          <a:ext cx="326899" cy="12258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25874"/>
              </a:lnTo>
              <a:lnTo>
                <a:pt x="326899" y="122587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06C1E9-8B54-44B9-9D27-CAD970F6CB87}">
      <dsp:nvSpPr>
        <dsp:cNvPr id="0" name=""/>
        <dsp:cNvSpPr/>
      </dsp:nvSpPr>
      <dsp:spPr>
        <a:xfrm>
          <a:off x="8827692" y="2231814"/>
          <a:ext cx="2615198" cy="1634499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 w="571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noProof="0" dirty="0"/>
            <a:t>Small changes to reflect challenging the integrity of a referendum result.</a:t>
          </a:r>
        </a:p>
      </dsp:txBody>
      <dsp:txXfrm>
        <a:off x="8875565" y="2279687"/>
        <a:ext cx="2519452" cy="153875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29E86B-234D-4731-B38E-C46E43704F01}">
      <dsp:nvSpPr>
        <dsp:cNvPr id="0" name=""/>
        <dsp:cNvSpPr/>
      </dsp:nvSpPr>
      <dsp:spPr>
        <a:xfrm>
          <a:off x="1397" y="188690"/>
          <a:ext cx="3268998" cy="1634499"/>
        </a:xfrm>
        <a:prstGeom prst="roundRect">
          <a:avLst>
            <a:gd name="adj" fmla="val 10000"/>
          </a:avLst>
        </a:prstGeom>
        <a:solidFill>
          <a:srgbClr val="EC068D"/>
        </a:solidFill>
        <a:ln w="571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i="0" kern="1200" noProof="0" dirty="0"/>
            <a:t>BL7: Code of Conduct</a:t>
          </a:r>
          <a:endParaRPr lang="en-GB" sz="2400" b="1" kern="1200" noProof="0" dirty="0"/>
        </a:p>
      </dsp:txBody>
      <dsp:txXfrm>
        <a:off x="49270" y="236563"/>
        <a:ext cx="3173252" cy="1538753"/>
      </dsp:txXfrm>
    </dsp:sp>
    <dsp:sp modelId="{1F9592C7-018C-4517-AF4D-ACB42F7DC5B9}">
      <dsp:nvSpPr>
        <dsp:cNvPr id="0" name=""/>
        <dsp:cNvSpPr/>
      </dsp:nvSpPr>
      <dsp:spPr>
        <a:xfrm>
          <a:off x="328296" y="1823190"/>
          <a:ext cx="326899" cy="12258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25874"/>
              </a:lnTo>
              <a:lnTo>
                <a:pt x="326899" y="122587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A1BA83-69B8-47A2-BF5F-B0E212A221B8}">
      <dsp:nvSpPr>
        <dsp:cNvPr id="0" name=""/>
        <dsp:cNvSpPr/>
      </dsp:nvSpPr>
      <dsp:spPr>
        <a:xfrm>
          <a:off x="655196" y="2231814"/>
          <a:ext cx="2615198" cy="1634499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 w="571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noProof="0" dirty="0"/>
            <a:t>Complete rewrite to ensure easy reading and streamlined as byelaw with any application separate.</a:t>
          </a:r>
        </a:p>
      </dsp:txBody>
      <dsp:txXfrm>
        <a:off x="703069" y="2279687"/>
        <a:ext cx="2519452" cy="1538753"/>
      </dsp:txXfrm>
    </dsp:sp>
    <dsp:sp modelId="{A2BEF4D0-A2F8-4FBC-9174-BEB80959D47C}">
      <dsp:nvSpPr>
        <dsp:cNvPr id="0" name=""/>
        <dsp:cNvSpPr/>
      </dsp:nvSpPr>
      <dsp:spPr>
        <a:xfrm>
          <a:off x="4087644" y="188690"/>
          <a:ext cx="3268998" cy="1634499"/>
        </a:xfrm>
        <a:prstGeom prst="roundRect">
          <a:avLst>
            <a:gd name="adj" fmla="val 10000"/>
          </a:avLst>
        </a:prstGeom>
        <a:solidFill>
          <a:srgbClr val="EC068D"/>
        </a:solidFill>
        <a:ln w="571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 noProof="0" dirty="0"/>
            <a:t>BL8: Honorary President &amp; Lifetime Membership</a:t>
          </a:r>
        </a:p>
      </dsp:txBody>
      <dsp:txXfrm>
        <a:off x="4135517" y="236563"/>
        <a:ext cx="3173252" cy="1538753"/>
      </dsp:txXfrm>
    </dsp:sp>
    <dsp:sp modelId="{19431817-E13C-4F7A-BEF9-37D3A7F7FB71}">
      <dsp:nvSpPr>
        <dsp:cNvPr id="0" name=""/>
        <dsp:cNvSpPr/>
      </dsp:nvSpPr>
      <dsp:spPr>
        <a:xfrm>
          <a:off x="4414544" y="1823190"/>
          <a:ext cx="326899" cy="12258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25874"/>
              </a:lnTo>
              <a:lnTo>
                <a:pt x="326899" y="122587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A04CE2-09E9-48EF-9A44-84386592E204}">
      <dsp:nvSpPr>
        <dsp:cNvPr id="0" name=""/>
        <dsp:cNvSpPr/>
      </dsp:nvSpPr>
      <dsp:spPr>
        <a:xfrm>
          <a:off x="4741444" y="2231814"/>
          <a:ext cx="2615198" cy="1634499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 w="571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noProof="0" dirty="0"/>
            <a:t>This has been discontinued as primarily has become an unused, outdated byelaw.</a:t>
          </a:r>
        </a:p>
      </dsp:txBody>
      <dsp:txXfrm>
        <a:off x="4789317" y="2279687"/>
        <a:ext cx="2519452" cy="1538753"/>
      </dsp:txXfrm>
    </dsp:sp>
    <dsp:sp modelId="{11E7F353-5E47-4B67-B6EB-2123C585E1D7}">
      <dsp:nvSpPr>
        <dsp:cNvPr id="0" name=""/>
        <dsp:cNvSpPr/>
      </dsp:nvSpPr>
      <dsp:spPr>
        <a:xfrm>
          <a:off x="8173892" y="188690"/>
          <a:ext cx="3268998" cy="1634499"/>
        </a:xfrm>
        <a:prstGeom prst="roundRect">
          <a:avLst>
            <a:gd name="adj" fmla="val 10000"/>
          </a:avLst>
        </a:prstGeom>
        <a:solidFill>
          <a:srgbClr val="EC068D"/>
        </a:solidFill>
        <a:ln w="571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 noProof="0" dirty="0"/>
            <a:t>BL-NEW: Networks</a:t>
          </a:r>
        </a:p>
      </dsp:txBody>
      <dsp:txXfrm>
        <a:off x="8221765" y="236563"/>
        <a:ext cx="3173252" cy="1538753"/>
      </dsp:txXfrm>
    </dsp:sp>
    <dsp:sp modelId="{FC7AE943-FD97-47F3-8278-2F15920B0618}">
      <dsp:nvSpPr>
        <dsp:cNvPr id="0" name=""/>
        <dsp:cNvSpPr/>
      </dsp:nvSpPr>
      <dsp:spPr>
        <a:xfrm>
          <a:off x="8500792" y="1823190"/>
          <a:ext cx="326899" cy="12258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25874"/>
              </a:lnTo>
              <a:lnTo>
                <a:pt x="326899" y="122587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17BF22-AA6C-4B9E-9E1D-C9ED1E574AE4}">
      <dsp:nvSpPr>
        <dsp:cNvPr id="0" name=""/>
        <dsp:cNvSpPr/>
      </dsp:nvSpPr>
      <dsp:spPr>
        <a:xfrm>
          <a:off x="8827692" y="2231814"/>
          <a:ext cx="2615198" cy="1634499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 w="571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noProof="0" dirty="0"/>
            <a:t>A new byelaw to represent the recent development of UUSU networks and how these are governed. </a:t>
          </a:r>
        </a:p>
      </dsp:txBody>
      <dsp:txXfrm>
        <a:off x="8875565" y="2279687"/>
        <a:ext cx="2519452" cy="153875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A7619D-8A75-4D51-9664-94F602E10656}">
      <dsp:nvSpPr>
        <dsp:cNvPr id="0" name=""/>
        <dsp:cNvSpPr/>
      </dsp:nvSpPr>
      <dsp:spPr>
        <a:xfrm>
          <a:off x="792823" y="0"/>
          <a:ext cx="8985331" cy="3957841"/>
        </a:xfrm>
        <a:prstGeom prst="rightArrow">
          <a:avLst/>
        </a:prstGeom>
        <a:solidFill>
          <a:schemeClr val="bg1">
            <a:lumMod val="85000"/>
          </a:schemeClr>
        </a:solidFill>
        <a:ln w="38100"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EFAFA6-3B59-435E-8541-6269F634A8B5}">
      <dsp:nvSpPr>
        <dsp:cNvPr id="0" name=""/>
        <dsp:cNvSpPr/>
      </dsp:nvSpPr>
      <dsp:spPr>
        <a:xfrm>
          <a:off x="960" y="1187352"/>
          <a:ext cx="2028644" cy="1583136"/>
        </a:xfrm>
        <a:prstGeom prst="roundRect">
          <a:avLst/>
        </a:prstGeom>
        <a:solidFill>
          <a:srgbClr val="EC068D"/>
        </a:solidFill>
        <a:ln w="381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noProof="0" dirty="0"/>
            <a:t>Scrutiny Group Review</a:t>
          </a:r>
        </a:p>
      </dsp:txBody>
      <dsp:txXfrm>
        <a:off x="78242" y="1264634"/>
        <a:ext cx="1874080" cy="1428572"/>
      </dsp:txXfrm>
    </dsp:sp>
    <dsp:sp modelId="{5EB89BC8-5BC9-47BA-8BE4-525D8570518D}">
      <dsp:nvSpPr>
        <dsp:cNvPr id="0" name=""/>
        <dsp:cNvSpPr/>
      </dsp:nvSpPr>
      <dsp:spPr>
        <a:xfrm>
          <a:off x="2136063" y="1187352"/>
          <a:ext cx="2028644" cy="1583136"/>
        </a:xfrm>
        <a:prstGeom prst="roundRect">
          <a:avLst/>
        </a:prstGeom>
        <a:solidFill>
          <a:srgbClr val="EC068D"/>
        </a:solidFill>
        <a:ln w="381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noProof="0" dirty="0"/>
            <a:t>Student Council Overview</a:t>
          </a:r>
        </a:p>
      </dsp:txBody>
      <dsp:txXfrm>
        <a:off x="2213345" y="1264634"/>
        <a:ext cx="1874080" cy="1428572"/>
      </dsp:txXfrm>
    </dsp:sp>
    <dsp:sp modelId="{32AC3F34-3305-49D4-B5A2-B930CF597A1E}">
      <dsp:nvSpPr>
        <dsp:cNvPr id="0" name=""/>
        <dsp:cNvSpPr/>
      </dsp:nvSpPr>
      <dsp:spPr>
        <a:xfrm>
          <a:off x="4271166" y="1187352"/>
          <a:ext cx="2028644" cy="1583136"/>
        </a:xfrm>
        <a:prstGeom prst="roundRect">
          <a:avLst/>
        </a:prstGeom>
        <a:solidFill>
          <a:srgbClr val="EC068D"/>
        </a:solidFill>
        <a:ln w="381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noProof="0" dirty="0"/>
            <a:t>Trustee Board Oversight</a:t>
          </a:r>
        </a:p>
      </dsp:txBody>
      <dsp:txXfrm>
        <a:off x="4348448" y="1264634"/>
        <a:ext cx="1874080" cy="1428572"/>
      </dsp:txXfrm>
    </dsp:sp>
    <dsp:sp modelId="{3E436B83-1A7F-49F4-99E0-701F0EB619A2}">
      <dsp:nvSpPr>
        <dsp:cNvPr id="0" name=""/>
        <dsp:cNvSpPr/>
      </dsp:nvSpPr>
      <dsp:spPr>
        <a:xfrm>
          <a:off x="6406269" y="1187352"/>
          <a:ext cx="2028644" cy="1583136"/>
        </a:xfrm>
        <a:prstGeom prst="roundRect">
          <a:avLst/>
        </a:prstGeom>
        <a:solidFill>
          <a:srgbClr val="EC068D"/>
        </a:solidFill>
        <a:ln w="381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noProof="0" dirty="0"/>
            <a:t>Legal and Statutory Check</a:t>
          </a:r>
        </a:p>
      </dsp:txBody>
      <dsp:txXfrm>
        <a:off x="6483551" y="1264634"/>
        <a:ext cx="1874080" cy="1428572"/>
      </dsp:txXfrm>
    </dsp:sp>
    <dsp:sp modelId="{E974F1B0-0528-497A-84AB-CFDD32E60FAB}">
      <dsp:nvSpPr>
        <dsp:cNvPr id="0" name=""/>
        <dsp:cNvSpPr/>
      </dsp:nvSpPr>
      <dsp:spPr>
        <a:xfrm>
          <a:off x="8541372" y="1187352"/>
          <a:ext cx="2028644" cy="1583136"/>
        </a:xfrm>
        <a:prstGeom prst="roundRect">
          <a:avLst/>
        </a:prstGeom>
        <a:solidFill>
          <a:srgbClr val="EC068D"/>
        </a:solidFill>
        <a:ln w="381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noProof="0" dirty="0"/>
            <a:t>Share with Oversight Bodies</a:t>
          </a:r>
        </a:p>
      </dsp:txBody>
      <dsp:txXfrm>
        <a:off x="8618654" y="1264634"/>
        <a:ext cx="1874080" cy="14285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11513" cy="4636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325" y="1"/>
            <a:ext cx="3012631" cy="4636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4F6272-DD1E-4A6A-9345-36712ACA5719}" type="datetimeFigureOut">
              <a:rPr lang="en-GB" smtClean="0"/>
              <a:t>12/11/2025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04850" y="1152525"/>
            <a:ext cx="5541963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566" y="4444985"/>
            <a:ext cx="5560060" cy="36373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772422"/>
            <a:ext cx="3011513" cy="4636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325" y="8772422"/>
            <a:ext cx="3012631" cy="4636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3623C0-8D25-4D43-87BA-8A5CB545B41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6913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3623C0-8D25-4D43-87BA-8A5CB545B41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44047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1141A3-095E-A617-7B97-255229583E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DA03FAB-EFD3-A800-7AF7-9E214C4B6AC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92B8DDF-10A7-BD9B-EE4B-0715F35ABCD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6A2FAD-682E-0802-A947-CEE5784B3A0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3623C0-8D25-4D43-87BA-8A5CB545B41F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41333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149761-038A-E1AA-D945-D78A3653BD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3A96502-9182-5325-81D0-35F9243EBD5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2EC3F61-057F-6878-651C-AD6C88FDB3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6067AE-2380-BF95-811C-B46B7476D6A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3623C0-8D25-4D43-87BA-8A5CB545B41F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93140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69975D-315E-B521-CD2B-8CE06BA2CD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36E0CCD-93D8-E968-9F77-FA257354933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32FA84F-C988-7F86-0A34-E6FF01123B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17254A-F52D-E806-E190-2BFAF94D9EB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3623C0-8D25-4D43-87BA-8A5CB545B41F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16993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90CB6B-BA56-A47A-37A2-093A0450F6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D47AE06-A65D-40D8-8C0A-7C1CF370E65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80A3B52-2343-3957-2E5A-5EF482D73F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9E3696-F983-84EF-328F-3C396B042D1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3623C0-8D25-4D43-87BA-8A5CB545B41F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06412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054E39-0137-1337-A9D1-81F8FEA297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1F02DD4-1C62-9FBB-9FD0-54A445EFBA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C4970A0-B50C-038D-762D-A1FADCCB16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77694A-D074-F728-6E0F-10C0E6D300F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3623C0-8D25-4D43-87BA-8A5CB545B41F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62537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55ADA1-2F1A-5527-CDF6-8C1D305449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E48CCC8-852F-942E-592B-71FB7E014E4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94DB93E-6B94-09E4-CF39-5256FF2B2B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A4A15F-4256-F088-43BF-D17F282B33A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3623C0-8D25-4D43-87BA-8A5CB545B41F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33247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3623C0-8D25-4D43-87BA-8A5CB545B41F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68917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endParaRPr lang="en-GB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3623C0-8D25-4D43-87BA-8A5CB545B41F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1694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BCF4841-5A8D-1F46-B37E-D5E393B76A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1149345-EA27-1840-8A50-093E7631EB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66434B-8286-F547-99D0-B7908D16A7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F77609-4763-C04B-B021-EEEB3BD0C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8D062-C84B-9C48-88F1-57F5FF61BA2D}" type="datetimeFigureOut">
              <a:rPr lang="en-US" smtClean="0"/>
              <a:t>11/12/2025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57D275-F54E-5646-9A04-B2AD56BD5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F444BA-8844-634F-AABE-186DB68A8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C721-2284-4249-83E1-5815309D50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702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F31320-D90D-E748-B723-C88DEA044D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EA03AE-9A5D-0349-A04A-208D559036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540111-9244-0C42-8586-78BA5780A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8D062-C84B-9C48-88F1-57F5FF61BA2D}" type="datetimeFigureOut">
              <a:rPr lang="en-US" smtClean="0"/>
              <a:t>11/12/2025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268A98-B75A-564B-A7DD-4E2BB2136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70F627-DC3B-AA49-933D-E9F27CD05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C721-2284-4249-83E1-5815309D50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008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585716C-499E-F944-8D7C-1D45AF7481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743100-8102-8B4B-830A-0EE3B3D7E8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97A37B-5AB5-5040-A3BD-5677553564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8D062-C84B-9C48-88F1-57F5FF61BA2D}" type="datetimeFigureOut">
              <a:rPr lang="en-US" smtClean="0"/>
              <a:t>11/12/2025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2176B8-48BB-8E43-9055-6971032B5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8A2041-8E99-654D-9206-9CA6CEB7E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C721-2284-4249-83E1-5815309D50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238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E52284-CECD-1445-9F8C-8216920F8F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4BF34A-4B5E-DF4F-A1FE-743FF582EF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77D2E4-E324-E544-AAD9-C4738A7429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8D062-C84B-9C48-88F1-57F5FF61BA2D}" type="datetimeFigureOut">
              <a:rPr lang="en-US" smtClean="0"/>
              <a:t>11/12/2025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EAA271-C9D3-7F49-9743-DFC535597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276F64-E8C1-5148-8D6F-B3232265E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C721-2284-4249-83E1-5815309D50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1206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433C07-BB50-674A-8245-66569D1B7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AA8742-72D4-774B-956F-C0C1B1C359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83BDD1-650D-5443-8578-EC0E14C978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8D062-C84B-9C48-88F1-57F5FF61BA2D}" type="datetimeFigureOut">
              <a:rPr lang="en-US" smtClean="0"/>
              <a:t>11/12/2025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AAFAB8-A1C0-5B4D-BCEE-50918A128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94CB9B-B47D-1E48-93F1-378B1298C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C721-2284-4249-83E1-5815309D50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4901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29FC18-80F4-8445-B15E-40022F8E3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C15055-0C76-F24C-AD47-30EB82D257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617BDB-45E1-5745-A131-2612DCD8B6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87CCF3-4E62-BC45-846E-6D0A6B59B4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8D062-C84B-9C48-88F1-57F5FF61BA2D}" type="datetimeFigureOut">
              <a:rPr lang="en-US" smtClean="0"/>
              <a:t>11/12/2025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A04ECC-F772-214D-8876-13F413447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429065-3232-E449-945F-D379ABB97E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C721-2284-4249-83E1-5815309D50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3503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BFD6C3-806F-BB49-82D2-CA4C82B902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907F69-5542-6842-953D-BF32BEE932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3D45FB-617E-4545-A706-CFB653B660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CDB8AD-DDFC-2D4B-B4FB-8552FE2173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72200F0-0AB8-2843-8811-CD4EB289277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BFF9E7D-982D-704A-8B28-A208E77DB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8D062-C84B-9C48-88F1-57F5FF61BA2D}" type="datetimeFigureOut">
              <a:rPr lang="en-US" smtClean="0"/>
              <a:t>11/12/2025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CA62D00-6C35-794B-AE13-C8971AFD2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1A30A57-441C-954F-AD39-1579AA97D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C721-2284-4249-83E1-5815309D50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4220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D4AB78-E7F8-EC41-B73B-9630EE0808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7EDC2B-2CE3-FE4E-AEF6-4D63332EF7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8D062-C84B-9C48-88F1-57F5FF61BA2D}" type="datetimeFigureOut">
              <a:rPr lang="en-US" smtClean="0"/>
              <a:t>11/12/2025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8B14DC-229E-4241-8AD1-168D523B1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90C121-94E5-604A-A5C3-2DA1E4372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C721-2284-4249-83E1-5815309D50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3350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C97784-ED7F-1441-ADE0-CCFFB6F3B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8D062-C84B-9C48-88F1-57F5FF61BA2D}" type="datetimeFigureOut">
              <a:rPr lang="en-US" smtClean="0"/>
              <a:t>11/12/2025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795B66-3CF0-F34B-B59C-2F9AFEC1D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774D01-1AAD-6544-95D8-7EF3B4D56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C721-2284-4249-83E1-5815309D50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849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9A4F7C-4734-0A4C-BA7A-9EBCFB34CD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191616-AACE-F34D-BFF0-5DFE755A96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AC17C6-BD55-7544-9565-1B41F09B18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2F298B-35A8-D346-8C46-4CFC1655C4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8D062-C84B-9C48-88F1-57F5FF61BA2D}" type="datetimeFigureOut">
              <a:rPr lang="en-US" smtClean="0"/>
              <a:t>11/12/2025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A47EC3-5068-4246-97D8-58D6E115A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8C0705-19BC-2244-993A-AC16C12D6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C721-2284-4249-83E1-5815309D50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613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AD1D01-0914-3340-A725-F78B0AB7F9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7E45EEA-7B4E-3446-B8AD-36986D2F40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BA5A7A-F842-AB44-939A-A4C849005B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86649A-7B29-CD42-BFC3-038B6F5D95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8D062-C84B-9C48-88F1-57F5FF61BA2D}" type="datetimeFigureOut">
              <a:rPr lang="en-US" smtClean="0"/>
              <a:t>11/12/2025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799139-9F33-064C-B51E-7EC9FDE6C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9AC516-C1D4-2343-82ED-6AFE9558F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C721-2284-4249-83E1-5815309D50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861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CFE5B81-8A87-064F-B864-7987F28A9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1DD746-21C5-BB46-975D-4634DA440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20D7B2-D3AC-B64C-98B8-295C7A2D18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38D062-C84B-9C48-88F1-57F5FF61BA2D}" type="datetimeFigureOut">
              <a:rPr lang="en-US" smtClean="0"/>
              <a:t>11/12/2025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A4A064-E449-9741-94AC-39E335F15E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30E9B1-17AA-454D-9722-C2AAB6D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4C721-2284-4249-83E1-5815309D50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535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3.png"/><Relationship Id="rId9" Type="http://schemas.microsoft.com/office/2007/relationships/diagramDrawing" Target="../diagrams/drawing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3.png"/><Relationship Id="rId9" Type="http://schemas.microsoft.com/office/2007/relationships/diagramDrawing" Target="../diagrams/drawing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openxmlformats.org/officeDocument/2006/relationships/image" Target="../media/image3.png"/><Relationship Id="rId9" Type="http://schemas.microsoft.com/office/2007/relationships/diagramDrawing" Target="../diagrams/drawing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4.xml"/><Relationship Id="rId5" Type="http://schemas.openxmlformats.org/officeDocument/2006/relationships/diagramData" Target="../diagrams/data4.xml"/><Relationship Id="rId4" Type="http://schemas.openxmlformats.org/officeDocument/2006/relationships/image" Target="../media/image3.png"/><Relationship Id="rId9" Type="http://schemas.microsoft.com/office/2007/relationships/diagramDrawing" Target="../diagrams/drawing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5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5.xml"/><Relationship Id="rId5" Type="http://schemas.openxmlformats.org/officeDocument/2006/relationships/diagramData" Target="../diagrams/data5.xml"/><Relationship Id="rId4" Type="http://schemas.openxmlformats.org/officeDocument/2006/relationships/image" Target="../media/image3.png"/><Relationship Id="rId9" Type="http://schemas.microsoft.com/office/2007/relationships/diagramDrawing" Target="../diagrams/drawing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6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6.xml"/><Relationship Id="rId5" Type="http://schemas.openxmlformats.org/officeDocument/2006/relationships/diagramData" Target="../diagrams/data6.xml"/><Relationship Id="rId4" Type="http://schemas.openxmlformats.org/officeDocument/2006/relationships/image" Target="../media/image3.png"/><Relationship Id="rId9" Type="http://schemas.microsoft.com/office/2007/relationships/diagramDrawing" Target="../diagrams/drawing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7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7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7.xml"/><Relationship Id="rId5" Type="http://schemas.openxmlformats.org/officeDocument/2006/relationships/diagramData" Target="../diagrams/data7.xml"/><Relationship Id="rId4" Type="http://schemas.openxmlformats.org/officeDocument/2006/relationships/image" Target="../media/image3.png"/><Relationship Id="rId9" Type="http://schemas.microsoft.com/office/2007/relationships/diagramDrawing" Target="../diagrams/drawing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6090BA0-8A0C-463E-B114-038A9DE1B7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25739" cy="12192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FB159D5-168C-4D6C-BD1B-5B0041EBB3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347637"/>
            <a:ext cx="12192000" cy="51036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7B18E04-EBD9-42C8-A7A0-6BBF42E0831F}"/>
              </a:ext>
            </a:extLst>
          </p:cNvPr>
          <p:cNvSpPr txBox="1"/>
          <p:nvPr/>
        </p:nvSpPr>
        <p:spPr>
          <a:xfrm>
            <a:off x="10588790" y="6418152"/>
            <a:ext cx="15369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WWW.UUSU.ORG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BEE7C8-9000-4078-8E6C-0D9A63EA3973}"/>
              </a:ext>
            </a:extLst>
          </p:cNvPr>
          <p:cNvSpPr txBox="1"/>
          <p:nvPr/>
        </p:nvSpPr>
        <p:spPr>
          <a:xfrm>
            <a:off x="99392" y="3552333"/>
            <a:ext cx="12125738" cy="5103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GB" sz="2800" dirty="0">
                <a:latin typeface="+mj-lt"/>
                <a:ea typeface="+mj-ea"/>
                <a:cs typeface="+mj-cs"/>
              </a:rPr>
              <a:t>David Longstaff – Chief Executive, UUSU</a:t>
            </a:r>
            <a:endParaRPr lang="en-GB" sz="2800" noProof="0" dirty="0">
              <a:latin typeface="+mj-lt"/>
              <a:ea typeface="+mj-ea"/>
              <a:cs typeface="+mj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70CCF04-D3E3-47F7-8A0B-EFC7B813BAC4}"/>
              </a:ext>
            </a:extLst>
          </p:cNvPr>
          <p:cNvSpPr txBox="1"/>
          <p:nvPr/>
        </p:nvSpPr>
        <p:spPr>
          <a:xfrm>
            <a:off x="99392" y="2585324"/>
            <a:ext cx="12092608" cy="84367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GB" sz="4000" b="1" noProof="0" dirty="0">
                <a:latin typeface="+mj-lt"/>
                <a:ea typeface="+mj-ea"/>
                <a:cs typeface="+mj-cs"/>
              </a:rPr>
              <a:t>Governance Review - </a:t>
            </a:r>
            <a:r>
              <a:rPr lang="en-GB" sz="4000" dirty="0"/>
              <a:t>Student Council Update 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D16EB0D8-A7FD-496A-91A3-C1FCCC71085A}"/>
              </a:ext>
            </a:extLst>
          </p:cNvPr>
          <p:cNvCxnSpPr>
            <a:cxnSpLocks/>
          </p:cNvCxnSpPr>
          <p:nvPr/>
        </p:nvCxnSpPr>
        <p:spPr>
          <a:xfrm>
            <a:off x="1197429" y="3481816"/>
            <a:ext cx="10003971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5052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3076E6-B50F-9935-B692-DD31C53822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1270E75-48F4-EC43-ECC1-BDA1DD6110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25739" cy="12192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2342CD9-9BDA-8BA2-A3F7-EFC0B04294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347637"/>
            <a:ext cx="12192000" cy="51036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857EA39-630F-6599-F24E-F1963EDE8E58}"/>
              </a:ext>
            </a:extLst>
          </p:cNvPr>
          <p:cNvSpPr/>
          <p:nvPr/>
        </p:nvSpPr>
        <p:spPr>
          <a:xfrm>
            <a:off x="4273420" y="5150498"/>
            <a:ext cx="5635690" cy="8584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21A36694-AA7B-2F5B-9C62-F1AE5D331C6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53998420"/>
              </p:ext>
            </p:extLst>
          </p:nvPr>
        </p:nvGraphicFramePr>
        <p:xfrm>
          <a:off x="517246" y="1608275"/>
          <a:ext cx="11435267" cy="43819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3402F138-2B2A-66C9-9B82-602AD90F4D52}"/>
              </a:ext>
            </a:extLst>
          </p:cNvPr>
          <p:cNvSpPr txBox="1"/>
          <p:nvPr/>
        </p:nvSpPr>
        <p:spPr>
          <a:xfrm>
            <a:off x="10588790" y="6418152"/>
            <a:ext cx="15369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WWW.UUSU.ORG</a:t>
            </a:r>
          </a:p>
        </p:txBody>
      </p:sp>
    </p:spTree>
    <p:extLst>
      <p:ext uri="{BB962C8B-B14F-4D97-AF65-F5344CB8AC3E}">
        <p14:creationId xmlns:p14="http://schemas.microsoft.com/office/powerpoint/2010/main" val="355909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B9712987-B081-44A0-ADA5-15B1C639FE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>
                                            <p:graphicEl>
                                              <a:dgm id="{B9712987-B081-44A0-ADA5-15B1C639FE2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27A03E84-41BB-4E59-B015-D94BCAAD8E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1">
                                            <p:graphicEl>
                                              <a:dgm id="{27A03E84-41BB-4E59-B015-D94BCAAD8E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B8CD66EB-37AA-4C67-BD2C-C2C5BC92AE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1">
                                            <p:graphicEl>
                                              <a:dgm id="{B8CD66EB-37AA-4C67-BD2C-C2C5BC92AEC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2B13A86D-972E-45BC-96CC-0A3E1F099E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11">
                                            <p:graphicEl>
                                              <a:dgm id="{2B13A86D-972E-45BC-96CC-0A3E1F099EC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8983ED-DB9F-A3F5-AD5A-91F88392A4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F3C1219-4FB7-949D-BECF-B68AB7570D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25739" cy="12192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A994BC0-303B-824B-D8E6-5619C2F38F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347637"/>
            <a:ext cx="12192000" cy="51036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AE4294B-92DE-D80C-08E8-76EEBA6021F4}"/>
              </a:ext>
            </a:extLst>
          </p:cNvPr>
          <p:cNvSpPr/>
          <p:nvPr/>
        </p:nvSpPr>
        <p:spPr>
          <a:xfrm>
            <a:off x="4273420" y="5150498"/>
            <a:ext cx="5635690" cy="8584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DB4A6B99-E042-DC70-741A-5A91703708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48090245"/>
              </p:ext>
            </p:extLst>
          </p:nvPr>
        </p:nvGraphicFramePr>
        <p:xfrm>
          <a:off x="517246" y="1608275"/>
          <a:ext cx="11435267" cy="43819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C98519D2-7E3C-79E5-B2E3-7A5DFEE602EC}"/>
              </a:ext>
            </a:extLst>
          </p:cNvPr>
          <p:cNvSpPr txBox="1"/>
          <p:nvPr/>
        </p:nvSpPr>
        <p:spPr>
          <a:xfrm>
            <a:off x="10588790" y="6418152"/>
            <a:ext cx="15369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WWW.UUSU.ORG</a:t>
            </a:r>
          </a:p>
        </p:txBody>
      </p:sp>
    </p:spTree>
    <p:extLst>
      <p:ext uri="{BB962C8B-B14F-4D97-AF65-F5344CB8AC3E}">
        <p14:creationId xmlns:p14="http://schemas.microsoft.com/office/powerpoint/2010/main" val="1940534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DE4A7236-BC46-48BD-8BE7-D4EC8FF665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>
                                            <p:graphicEl>
                                              <a:dgm id="{DE4A7236-BC46-48BD-8BE7-D4EC8FF6651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6ADD554-C028-4DA9-B805-268A266141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1">
                                            <p:graphicEl>
                                              <a:dgm id="{86ADD554-C028-4DA9-B805-268A2661414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1B0A204D-EE54-4D38-8CBF-74AB534CC7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1">
                                            <p:graphicEl>
                                              <a:dgm id="{1B0A204D-EE54-4D38-8CBF-74AB534CC7F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51F7612A-AB32-4883-B265-17C038B910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11">
                                            <p:graphicEl>
                                              <a:dgm id="{51F7612A-AB32-4883-B265-17C038B910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2619BB-CEF3-A036-555E-24E5B8BAD3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89D078D-CB35-1498-DB32-AF754908BF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25739" cy="12192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EBD4B03-94C9-A47A-ADAB-DD927AB3C0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347637"/>
            <a:ext cx="12192000" cy="51036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DAB15B7-1477-6E2B-298E-FA18F2A7285A}"/>
              </a:ext>
            </a:extLst>
          </p:cNvPr>
          <p:cNvSpPr txBox="1"/>
          <p:nvPr/>
        </p:nvSpPr>
        <p:spPr>
          <a:xfrm>
            <a:off x="10588790" y="6418152"/>
            <a:ext cx="15369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WWW.UUSU.ORG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9C7B9E1B-1F85-296A-0B9E-5EB4A4FA128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39228030"/>
              </p:ext>
            </p:extLst>
          </p:nvPr>
        </p:nvGraphicFramePr>
        <p:xfrm>
          <a:off x="428626" y="2073275"/>
          <a:ext cx="11444288" cy="40550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pSp>
        <p:nvGrpSpPr>
          <p:cNvPr id="8" name="Group 7">
            <a:extLst>
              <a:ext uri="{FF2B5EF4-FFF2-40B4-BE49-F238E27FC236}">
                <a16:creationId xmlns:a16="http://schemas.microsoft.com/office/drawing/2014/main" id="{AB663B2D-0E4E-2FDB-B675-9412E4301729}"/>
              </a:ext>
            </a:extLst>
          </p:cNvPr>
          <p:cNvGrpSpPr/>
          <p:nvPr/>
        </p:nvGrpSpPr>
        <p:grpSpPr>
          <a:xfrm>
            <a:off x="428625" y="1192212"/>
            <a:ext cx="6037489" cy="679061"/>
            <a:chOff x="-108478" y="1395369"/>
            <a:chExt cx="2694518" cy="1507795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8AF50F7-3337-DE97-2346-1DFCABCB2800}"/>
                </a:ext>
              </a:extLst>
            </p:cNvPr>
            <p:cNvSpPr/>
            <p:nvPr/>
          </p:nvSpPr>
          <p:spPr>
            <a:xfrm>
              <a:off x="283412" y="1395369"/>
              <a:ext cx="2302628" cy="1264265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GB" noProof="0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E60E63F-4F2D-CA2E-974B-EFBDE3F349BE}"/>
                </a:ext>
              </a:extLst>
            </p:cNvPr>
            <p:cNvSpPr txBox="1"/>
            <p:nvPr/>
          </p:nvSpPr>
          <p:spPr>
            <a:xfrm>
              <a:off x="-108478" y="1638899"/>
              <a:ext cx="2382552" cy="126426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13360" tIns="76200" rIns="213360" bIns="76200" numCol="1" spcCol="1270" anchor="ctr" anchorCtr="0">
              <a:noAutofit/>
            </a:bodyPr>
            <a:lstStyle/>
            <a:p>
              <a:pPr marL="0" lvl="0" indent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3000" b="1" u="sng" dirty="0"/>
                <a:t>Major Changes to our Articles</a:t>
              </a:r>
              <a:r>
                <a:rPr lang="en-GB" sz="3000" b="1" u="sng" kern="1200" noProof="0" dirty="0"/>
                <a:t>*</a:t>
              </a: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84B75F8A-6A06-5B01-CE4E-85D661EDBA9D}"/>
              </a:ext>
            </a:extLst>
          </p:cNvPr>
          <p:cNvSpPr txBox="1"/>
          <p:nvPr/>
        </p:nvSpPr>
        <p:spPr>
          <a:xfrm>
            <a:off x="428625" y="6448929"/>
            <a:ext cx="75614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*Full </a:t>
            </a:r>
            <a:r>
              <a:rPr lang="en-GB" sz="1400" b="1" dirty="0">
                <a:solidFill>
                  <a:prstClr val="white"/>
                </a:solidFill>
                <a:latin typeface="Calibri" panose="020F0502020204030204"/>
              </a:rPr>
              <a:t>Articles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change documents have been provided as part of </a:t>
            </a:r>
            <a:r>
              <a:rPr kumimoji="0" lang="en-GB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</a:t>
            </a:r>
            <a:r>
              <a:rPr lang="en-GB" sz="1400" b="1" dirty="0">
                <a:solidFill>
                  <a:prstClr val="white"/>
                </a:solidFill>
                <a:latin typeface="Calibri" panose="020F0502020204030204"/>
              </a:rPr>
              <a:t>e 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Council papers in November.</a:t>
            </a:r>
          </a:p>
        </p:txBody>
      </p:sp>
    </p:spTree>
    <p:extLst>
      <p:ext uri="{BB962C8B-B14F-4D97-AF65-F5344CB8AC3E}">
        <p14:creationId xmlns:p14="http://schemas.microsoft.com/office/powerpoint/2010/main" val="3918908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BDC9A12-1A15-4BCA-8E56-95A2E3F2BA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>
                                            <p:graphicEl>
                                              <a:dgm id="{EBDC9A12-1A15-4BCA-8E56-95A2E3F2BA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graphicEl>
                                              <a:dgm id="{EBDC9A12-1A15-4BCA-8E56-95A2E3F2BA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graphicEl>
                                              <a:dgm id="{EBDC9A12-1A15-4BCA-8E56-95A2E3F2BA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7CE6661-AEF7-42C9-B143-6C18F0377E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dgm id="{67CE6661-AEF7-42C9-B143-6C18F0377E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67CE6661-AEF7-42C9-B143-6C18F0377E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graphicEl>
                                              <a:dgm id="{67CE6661-AEF7-42C9-B143-6C18F0377EE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8F2828-B7EC-4A30-8995-6E68BB73EF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graphicEl>
                                              <a:dgm id="{3B8F2828-B7EC-4A30-8995-6E68BB73EF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graphicEl>
                                              <a:dgm id="{3B8F2828-B7EC-4A30-8995-6E68BB73EF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graphicEl>
                                              <a:dgm id="{3B8F2828-B7EC-4A30-8995-6E68BB73EF9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618FCCC-0977-4087-9984-E233528AD5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graphicEl>
                                              <a:dgm id="{C618FCCC-0977-4087-9984-E233528AD5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graphicEl>
                                              <a:dgm id="{C618FCCC-0977-4087-9984-E233528AD5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graphicEl>
                                              <a:dgm id="{C618FCCC-0977-4087-9984-E233528AD5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210E5EF-8F58-4A54-8259-6CA2FB638C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graphicEl>
                                              <a:dgm id="{3210E5EF-8F58-4A54-8259-6CA2FB638C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graphicEl>
                                              <a:dgm id="{3210E5EF-8F58-4A54-8259-6CA2FB638C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graphicEl>
                                              <a:dgm id="{3210E5EF-8F58-4A54-8259-6CA2FB638C1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FFF5045-B2E2-408E-B705-48128EF606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graphicEl>
                                              <a:dgm id="{CFFF5045-B2E2-408E-B705-48128EF606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graphicEl>
                                              <a:dgm id="{CFFF5045-B2E2-408E-B705-48128EF606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>
                                            <p:graphicEl>
                                              <a:dgm id="{CFFF5045-B2E2-408E-B705-48128EF6069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0DA4CA8-C327-455D-8A3E-48A20FB3DC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>
                                            <p:graphicEl>
                                              <a:dgm id="{30DA4CA8-C327-455D-8A3E-48A20FB3DC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graphicEl>
                                              <a:dgm id="{30DA4CA8-C327-455D-8A3E-48A20FB3DC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graphicEl>
                                              <a:dgm id="{30DA4CA8-C327-455D-8A3E-48A20FB3DC6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E76E019-755C-4637-B037-215B74FB27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graphicEl>
                                              <a:dgm id="{8E76E019-755C-4637-B037-215B74FB27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graphicEl>
                                              <a:dgm id="{8E76E019-755C-4637-B037-215B74FB27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">
                                            <p:graphicEl>
                                              <a:dgm id="{8E76E019-755C-4637-B037-215B74FB278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523F45-01F0-C698-7362-ADA7A47FB3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2034031-D99A-434D-AC6A-9590017BBD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25739" cy="12192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E1E9C1D-E971-D6DF-3C42-AF20217A32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347637"/>
            <a:ext cx="12192000" cy="51036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72A3BE2-49C8-351F-6C80-6426340D899C}"/>
              </a:ext>
            </a:extLst>
          </p:cNvPr>
          <p:cNvSpPr txBox="1"/>
          <p:nvPr/>
        </p:nvSpPr>
        <p:spPr>
          <a:xfrm>
            <a:off x="10588790" y="6418152"/>
            <a:ext cx="15369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WWW.UUSU.ORG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AF40779F-CE01-24F1-4822-D4EC23D01F1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5671509"/>
              </p:ext>
            </p:extLst>
          </p:nvPr>
        </p:nvGraphicFramePr>
        <p:xfrm>
          <a:off x="428626" y="2073275"/>
          <a:ext cx="11444288" cy="40550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pSp>
        <p:nvGrpSpPr>
          <p:cNvPr id="8" name="Group 7">
            <a:extLst>
              <a:ext uri="{FF2B5EF4-FFF2-40B4-BE49-F238E27FC236}">
                <a16:creationId xmlns:a16="http://schemas.microsoft.com/office/drawing/2014/main" id="{3A4ECF3A-5AB9-EE4C-0BF8-8180774458C7}"/>
              </a:ext>
            </a:extLst>
          </p:cNvPr>
          <p:cNvGrpSpPr/>
          <p:nvPr/>
        </p:nvGrpSpPr>
        <p:grpSpPr>
          <a:xfrm>
            <a:off x="428626" y="1192212"/>
            <a:ext cx="6374945" cy="679061"/>
            <a:chOff x="-108478" y="1395369"/>
            <a:chExt cx="2694518" cy="1507795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0576563-4FF0-5F11-B020-2BFEC0E1E290}"/>
                </a:ext>
              </a:extLst>
            </p:cNvPr>
            <p:cNvSpPr/>
            <p:nvPr/>
          </p:nvSpPr>
          <p:spPr>
            <a:xfrm>
              <a:off x="283412" y="1395369"/>
              <a:ext cx="2302628" cy="1264265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GB" noProof="0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51EFF26-F1BA-B964-EEE4-4A7582060B9C}"/>
                </a:ext>
              </a:extLst>
            </p:cNvPr>
            <p:cNvSpPr txBox="1"/>
            <p:nvPr/>
          </p:nvSpPr>
          <p:spPr>
            <a:xfrm>
              <a:off x="-108478" y="1638899"/>
              <a:ext cx="2382552" cy="126426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13360" tIns="76200" rIns="213360" bIns="76200" numCol="1" spcCol="1270" anchor="ctr" anchorCtr="0">
              <a:noAutofit/>
            </a:bodyPr>
            <a:lstStyle/>
            <a:p>
              <a:pPr marL="0" lvl="0" indent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3000" b="1" u="sng" kern="1200" noProof="0" dirty="0"/>
                <a:t>Byelaw Development Overview*</a:t>
              </a: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472E72E4-0E47-BF8E-0D72-D74C3E4D0240}"/>
              </a:ext>
            </a:extLst>
          </p:cNvPr>
          <p:cNvSpPr txBox="1"/>
          <p:nvPr/>
        </p:nvSpPr>
        <p:spPr>
          <a:xfrm>
            <a:off x="428625" y="6448929"/>
            <a:ext cx="75614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*Full byelaw change documents have been provided as part of </a:t>
            </a:r>
            <a:r>
              <a:rPr kumimoji="0" lang="en-GB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</a:t>
            </a:r>
            <a:r>
              <a:rPr lang="en-GB" sz="1400" b="1" dirty="0">
                <a:solidFill>
                  <a:prstClr val="white"/>
                </a:solidFill>
                <a:latin typeface="Calibri" panose="020F0502020204030204"/>
              </a:rPr>
              <a:t>e 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Council papers in November.</a:t>
            </a:r>
          </a:p>
        </p:txBody>
      </p:sp>
    </p:spTree>
    <p:extLst>
      <p:ext uri="{BB962C8B-B14F-4D97-AF65-F5344CB8AC3E}">
        <p14:creationId xmlns:p14="http://schemas.microsoft.com/office/powerpoint/2010/main" val="295600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57E1E19-ACDF-4EED-9E9C-CB78974EBC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>
                                            <p:graphicEl>
                                              <a:dgm id="{157E1E19-ACDF-4EED-9E9C-CB78974EBC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graphicEl>
                                              <a:dgm id="{157E1E19-ACDF-4EED-9E9C-CB78974EBC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graphicEl>
                                              <a:dgm id="{157E1E19-ACDF-4EED-9E9C-CB78974EBC1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3470E6E-8D4C-4B14-9464-6DEFC73DFA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dgm id="{D3470E6E-8D4C-4B14-9464-6DEFC73DFA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D3470E6E-8D4C-4B14-9464-6DEFC73DFA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graphicEl>
                                              <a:dgm id="{D3470E6E-8D4C-4B14-9464-6DEFC73DFA2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72BDC4F-C014-4E84-AFCA-6DCE8D8C79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graphicEl>
                                              <a:dgm id="{072BDC4F-C014-4E84-AFCA-6DCE8D8C79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graphicEl>
                                              <a:dgm id="{072BDC4F-C014-4E84-AFCA-6DCE8D8C79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graphicEl>
                                              <a:dgm id="{072BDC4F-C014-4E84-AFCA-6DCE8D8C79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5E29A4F-7935-40F1-9319-F230719FDF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graphicEl>
                                              <a:dgm id="{85E29A4F-7935-40F1-9319-F230719FDF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graphicEl>
                                              <a:dgm id="{85E29A4F-7935-40F1-9319-F230719FDF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graphicEl>
                                              <a:dgm id="{85E29A4F-7935-40F1-9319-F230719FDF7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1E5C4E6-E4C8-4921-8C4D-04123B01C3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graphicEl>
                                              <a:dgm id="{11E5C4E6-E4C8-4921-8C4D-04123B01C3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graphicEl>
                                              <a:dgm id="{11E5C4E6-E4C8-4921-8C4D-04123B01C3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graphicEl>
                                              <a:dgm id="{11E5C4E6-E4C8-4921-8C4D-04123B01C37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68B5CBF-973A-490B-A6E8-06E24BE47E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graphicEl>
                                              <a:dgm id="{968B5CBF-973A-490B-A6E8-06E24BE47E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graphicEl>
                                              <a:dgm id="{968B5CBF-973A-490B-A6E8-06E24BE47E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graphicEl>
                                              <a:dgm id="{968B5CBF-973A-490B-A6E8-06E24BE47E7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81B5753-6ECD-42E3-85FD-77215AEE1E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graphicEl>
                                              <a:dgm id="{081B5753-6ECD-42E3-85FD-77215AEE1E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graphicEl>
                                              <a:dgm id="{081B5753-6ECD-42E3-85FD-77215AEE1E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graphicEl>
                                              <a:dgm id="{081B5753-6ECD-42E3-85FD-77215AEE1E2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91EC276-7838-475E-8B77-63777D0FFE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graphicEl>
                                              <a:dgm id="{391EC276-7838-475E-8B77-63777D0FFE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>
                                            <p:graphicEl>
                                              <a:dgm id="{391EC276-7838-475E-8B77-63777D0FFE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">
                                            <p:graphicEl>
                                              <a:dgm id="{391EC276-7838-475E-8B77-63777D0FFE3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80D5563-722A-40F1-AFC1-C234FD32D9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>
                                            <p:graphicEl>
                                              <a:dgm id="{480D5563-722A-40F1-AFC1-C234FD32D9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">
                                            <p:graphicEl>
                                              <a:dgm id="{480D5563-722A-40F1-AFC1-C234FD32D9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">
                                            <p:graphicEl>
                                              <a:dgm id="{480D5563-722A-40F1-AFC1-C234FD32D99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lvlAtOnc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2A6BBA-384D-8201-B2AE-7E0DFDD004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9F2E73A-A597-51D7-C953-9FCC7204AD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25739" cy="12192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52BA6F5-807A-3C69-3CA1-3A31CE7F87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347637"/>
            <a:ext cx="12192000" cy="51036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693891D-9E24-FC2F-B2CE-CF517D16D7E1}"/>
              </a:ext>
            </a:extLst>
          </p:cNvPr>
          <p:cNvSpPr txBox="1"/>
          <p:nvPr/>
        </p:nvSpPr>
        <p:spPr>
          <a:xfrm>
            <a:off x="10588790" y="6418152"/>
            <a:ext cx="15369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WWW.UUSU.ORG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02BF70BA-8E20-AC25-E5EA-B7C97D64371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65594101"/>
              </p:ext>
            </p:extLst>
          </p:nvPr>
        </p:nvGraphicFramePr>
        <p:xfrm>
          <a:off x="428626" y="2073275"/>
          <a:ext cx="11444288" cy="40550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pSp>
        <p:nvGrpSpPr>
          <p:cNvPr id="8" name="Group 7">
            <a:extLst>
              <a:ext uri="{FF2B5EF4-FFF2-40B4-BE49-F238E27FC236}">
                <a16:creationId xmlns:a16="http://schemas.microsoft.com/office/drawing/2014/main" id="{1F692FCF-FFC6-416A-B51B-A78D07EC4B4C}"/>
              </a:ext>
            </a:extLst>
          </p:cNvPr>
          <p:cNvGrpSpPr/>
          <p:nvPr/>
        </p:nvGrpSpPr>
        <p:grpSpPr>
          <a:xfrm>
            <a:off x="428626" y="1192212"/>
            <a:ext cx="8650060" cy="679061"/>
            <a:chOff x="-108478" y="1395369"/>
            <a:chExt cx="2694518" cy="1507795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8869112-08E4-39F6-E5F0-B3C86C46D501}"/>
                </a:ext>
              </a:extLst>
            </p:cNvPr>
            <p:cNvSpPr/>
            <p:nvPr/>
          </p:nvSpPr>
          <p:spPr>
            <a:xfrm>
              <a:off x="283412" y="1395369"/>
              <a:ext cx="2302628" cy="1264265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GB" noProof="0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A2EBE5B-6D7B-1479-7DC6-E034AF334120}"/>
                </a:ext>
              </a:extLst>
            </p:cNvPr>
            <p:cNvSpPr txBox="1"/>
            <p:nvPr/>
          </p:nvSpPr>
          <p:spPr>
            <a:xfrm>
              <a:off x="-108478" y="1638899"/>
              <a:ext cx="2382552" cy="126426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13360" tIns="76200" rIns="213360" bIns="76200" numCol="1" spcCol="1270" anchor="ctr" anchorCtr="0">
              <a:noAutofit/>
            </a:bodyPr>
            <a:lstStyle/>
            <a:p>
              <a:pPr marL="0" lvl="0" indent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3000" b="1" u="sng" kern="1200" noProof="0" dirty="0"/>
                <a:t>Generic Statement on Byelaw Development*</a:t>
              </a: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1C437720-6968-BB34-3E51-4307C9E07011}"/>
              </a:ext>
            </a:extLst>
          </p:cNvPr>
          <p:cNvSpPr txBox="1"/>
          <p:nvPr/>
        </p:nvSpPr>
        <p:spPr>
          <a:xfrm>
            <a:off x="428625" y="6448929"/>
            <a:ext cx="75614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*Full byelaw change documents have been provided as part of </a:t>
            </a:r>
            <a:r>
              <a:rPr kumimoji="0" lang="en-GB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</a:t>
            </a:r>
            <a:r>
              <a:rPr lang="en-GB" sz="1400" b="1" dirty="0">
                <a:solidFill>
                  <a:prstClr val="white"/>
                </a:solidFill>
                <a:latin typeface="Calibri" panose="020F0502020204030204"/>
              </a:rPr>
              <a:t>e 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Council papers in November.</a:t>
            </a:r>
          </a:p>
        </p:txBody>
      </p:sp>
    </p:spTree>
    <p:extLst>
      <p:ext uri="{BB962C8B-B14F-4D97-AF65-F5344CB8AC3E}">
        <p14:creationId xmlns:p14="http://schemas.microsoft.com/office/powerpoint/2010/main" val="865690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72A9737-77D3-486C-8E92-588EDCC59F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>
                                            <p:graphicEl>
                                              <a:dgm id="{572A9737-77D3-486C-8E92-588EDCC59F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graphicEl>
                                              <a:dgm id="{572A9737-77D3-486C-8E92-588EDCC59F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graphicEl>
                                              <a:dgm id="{572A9737-77D3-486C-8E92-588EDCC59FE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2BEB904-59D5-4B08-9CB9-DF8D219CA4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dgm id="{82BEB904-59D5-4B08-9CB9-DF8D219CA4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82BEB904-59D5-4B08-9CB9-DF8D219CA4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graphicEl>
                                              <a:dgm id="{82BEB904-59D5-4B08-9CB9-DF8D219CA49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6F3017C-01D0-497C-847B-279A418CE9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graphicEl>
                                              <a:dgm id="{36F3017C-01D0-497C-847B-279A418CE9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graphicEl>
                                              <a:dgm id="{36F3017C-01D0-497C-847B-279A418CE9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graphicEl>
                                              <a:dgm id="{36F3017C-01D0-497C-847B-279A418CE9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9ED276C-907B-47C7-8106-760198CBF1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graphicEl>
                                              <a:dgm id="{79ED276C-907B-47C7-8106-760198CBF1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graphicEl>
                                              <a:dgm id="{79ED276C-907B-47C7-8106-760198CBF1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graphicEl>
                                              <a:dgm id="{79ED276C-907B-47C7-8106-760198CBF1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F51D677-B2E0-4928-864A-82B956F9CC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graphicEl>
                                              <a:dgm id="{0F51D677-B2E0-4928-864A-82B956F9CC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graphicEl>
                                              <a:dgm id="{0F51D677-B2E0-4928-864A-82B956F9CC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graphicEl>
                                              <a:dgm id="{0F51D677-B2E0-4928-864A-82B956F9CCC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A4A28BE-300E-4E89-8F01-56141D1A17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graphicEl>
                                              <a:dgm id="{0A4A28BE-300E-4E89-8F01-56141D1A17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graphicEl>
                                              <a:dgm id="{0A4A28BE-300E-4E89-8F01-56141D1A17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graphicEl>
                                              <a:dgm id="{0A4A28BE-300E-4E89-8F01-56141D1A175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DCE8E60-E3D8-4DF2-99FE-66C38DE679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graphicEl>
                                              <a:dgm id="{CDCE8E60-E3D8-4DF2-99FE-66C38DE679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graphicEl>
                                              <a:dgm id="{CDCE8E60-E3D8-4DF2-99FE-66C38DE679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graphicEl>
                                              <a:dgm id="{CDCE8E60-E3D8-4DF2-99FE-66C38DE679A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A7F0D75-6A46-4C64-9627-61CE068CE3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graphicEl>
                                              <a:dgm id="{CA7F0D75-6A46-4C64-9627-61CE068CE3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>
                                            <p:graphicEl>
                                              <a:dgm id="{CA7F0D75-6A46-4C64-9627-61CE068CE3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">
                                            <p:graphicEl>
                                              <a:dgm id="{CA7F0D75-6A46-4C64-9627-61CE068CE35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106C1E9-8B54-44B9-9D27-CAD970F6CB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>
                                            <p:graphicEl>
                                              <a:dgm id="{B106C1E9-8B54-44B9-9D27-CAD970F6CB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">
                                            <p:graphicEl>
                                              <a:dgm id="{B106C1E9-8B54-44B9-9D27-CAD970F6CB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">
                                            <p:graphicEl>
                                              <a:dgm id="{B106C1E9-8B54-44B9-9D27-CAD970F6CB8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lvlAtOnc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4F7F99-529C-9EDC-3AC2-4F405D171E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50C6827-73C5-82DC-F4DC-FBD57E685B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25739" cy="12192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3110573-D354-41D5-EBA2-881369E226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347637"/>
            <a:ext cx="12192000" cy="51036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44E6F1B-4E71-A4BE-60BB-1C338F8F38CE}"/>
              </a:ext>
            </a:extLst>
          </p:cNvPr>
          <p:cNvSpPr txBox="1"/>
          <p:nvPr/>
        </p:nvSpPr>
        <p:spPr>
          <a:xfrm>
            <a:off x="10588790" y="6418152"/>
            <a:ext cx="15369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WWW.UUSU.ORG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DB192748-3F26-E42E-794B-62E2044DF0F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64183704"/>
              </p:ext>
            </p:extLst>
          </p:nvPr>
        </p:nvGraphicFramePr>
        <p:xfrm>
          <a:off x="428626" y="2073275"/>
          <a:ext cx="11444288" cy="40550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pSp>
        <p:nvGrpSpPr>
          <p:cNvPr id="8" name="Group 7">
            <a:extLst>
              <a:ext uri="{FF2B5EF4-FFF2-40B4-BE49-F238E27FC236}">
                <a16:creationId xmlns:a16="http://schemas.microsoft.com/office/drawing/2014/main" id="{18084E19-B53E-5E1D-99A5-919ADD7199F1}"/>
              </a:ext>
            </a:extLst>
          </p:cNvPr>
          <p:cNvGrpSpPr/>
          <p:nvPr/>
        </p:nvGrpSpPr>
        <p:grpSpPr>
          <a:xfrm>
            <a:off x="428626" y="1192212"/>
            <a:ext cx="8650060" cy="679061"/>
            <a:chOff x="-108478" y="1395369"/>
            <a:chExt cx="2694518" cy="1507795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073FF46-0D68-94FE-8F99-66C9D12B0F99}"/>
                </a:ext>
              </a:extLst>
            </p:cNvPr>
            <p:cNvSpPr/>
            <p:nvPr/>
          </p:nvSpPr>
          <p:spPr>
            <a:xfrm>
              <a:off x="283412" y="1395369"/>
              <a:ext cx="2302628" cy="1264265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GB" noProof="0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21A295B-A76E-B2B8-F050-62A2795192ED}"/>
                </a:ext>
              </a:extLst>
            </p:cNvPr>
            <p:cNvSpPr txBox="1"/>
            <p:nvPr/>
          </p:nvSpPr>
          <p:spPr>
            <a:xfrm>
              <a:off x="-108478" y="1638899"/>
              <a:ext cx="2382552" cy="126426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13360" tIns="76200" rIns="213360" bIns="76200" numCol="1" spcCol="1270" anchor="ctr" anchorCtr="0">
              <a:noAutofit/>
            </a:bodyPr>
            <a:lstStyle/>
            <a:p>
              <a:pPr marL="0" lvl="0" indent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3000" b="1" u="sng" kern="1200" noProof="0" dirty="0"/>
                <a:t>Generic Statement on Byelaw Development*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827508E4-C46C-3A1F-A0FF-96B9382EBE59}"/>
              </a:ext>
            </a:extLst>
          </p:cNvPr>
          <p:cNvSpPr txBox="1"/>
          <p:nvPr/>
        </p:nvSpPr>
        <p:spPr>
          <a:xfrm>
            <a:off x="428625" y="6448929"/>
            <a:ext cx="75614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*Full byelaw change documents have been provided as part of </a:t>
            </a:r>
            <a:r>
              <a:rPr kumimoji="0" lang="en-GB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</a:t>
            </a:r>
            <a:r>
              <a:rPr lang="en-GB" sz="1400" b="1" dirty="0">
                <a:solidFill>
                  <a:prstClr val="white"/>
                </a:solidFill>
                <a:latin typeface="Calibri" panose="020F0502020204030204"/>
              </a:rPr>
              <a:t>e 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Council papers in November.</a:t>
            </a:r>
          </a:p>
        </p:txBody>
      </p:sp>
    </p:spTree>
    <p:extLst>
      <p:ext uri="{BB962C8B-B14F-4D97-AF65-F5344CB8AC3E}">
        <p14:creationId xmlns:p14="http://schemas.microsoft.com/office/powerpoint/2010/main" val="1493212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A29E86B-234D-4731-B38E-C46E43704F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>
                                            <p:graphicEl>
                                              <a:dgm id="{2A29E86B-234D-4731-B38E-C46E43704F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graphicEl>
                                              <a:dgm id="{2A29E86B-234D-4731-B38E-C46E43704F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graphicEl>
                                              <a:dgm id="{2A29E86B-234D-4731-B38E-C46E43704F0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BEF4D0-A2F8-4FBC-9174-BEB80959D4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dgm id="{A2BEF4D0-A2F8-4FBC-9174-BEB80959D4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A2BEF4D0-A2F8-4FBC-9174-BEB80959D4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graphicEl>
                                              <a:dgm id="{A2BEF4D0-A2F8-4FBC-9174-BEB80959D47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1E7F353-5E47-4B67-B6EB-2123C585E1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graphicEl>
                                              <a:dgm id="{11E7F353-5E47-4B67-B6EB-2123C585E1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graphicEl>
                                              <a:dgm id="{11E7F353-5E47-4B67-B6EB-2123C585E1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graphicEl>
                                              <a:dgm id="{11E7F353-5E47-4B67-B6EB-2123C585E1D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F9592C7-018C-4517-AF4D-ACB42F7DC5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graphicEl>
                                              <a:dgm id="{1F9592C7-018C-4517-AF4D-ACB42F7DC5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graphicEl>
                                              <a:dgm id="{1F9592C7-018C-4517-AF4D-ACB42F7DC5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graphicEl>
                                              <a:dgm id="{1F9592C7-018C-4517-AF4D-ACB42F7DC5B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DA1BA83-69B8-47A2-BF5F-B0E212A221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graphicEl>
                                              <a:dgm id="{6DA1BA83-69B8-47A2-BF5F-B0E212A221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graphicEl>
                                              <a:dgm id="{6DA1BA83-69B8-47A2-BF5F-B0E212A221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graphicEl>
                                              <a:dgm id="{6DA1BA83-69B8-47A2-BF5F-B0E212A221B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9431817-E13C-4F7A-BEF9-37D3A7F7FB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graphicEl>
                                              <a:dgm id="{19431817-E13C-4F7A-BEF9-37D3A7F7FB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graphicEl>
                                              <a:dgm id="{19431817-E13C-4F7A-BEF9-37D3A7F7FB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graphicEl>
                                              <a:dgm id="{19431817-E13C-4F7A-BEF9-37D3A7F7FB7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8A04CE2-09E9-48EF-9A44-84386592E2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graphicEl>
                                              <a:dgm id="{28A04CE2-09E9-48EF-9A44-84386592E2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graphicEl>
                                              <a:dgm id="{28A04CE2-09E9-48EF-9A44-84386592E2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graphicEl>
                                              <a:dgm id="{28A04CE2-09E9-48EF-9A44-84386592E20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C7AE943-FD97-47F3-8278-2F15920B06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graphicEl>
                                              <a:dgm id="{FC7AE943-FD97-47F3-8278-2F15920B06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>
                                            <p:graphicEl>
                                              <a:dgm id="{FC7AE943-FD97-47F3-8278-2F15920B06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">
                                            <p:graphicEl>
                                              <a:dgm id="{FC7AE943-FD97-47F3-8278-2F15920B06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E17BF22-AA6C-4B9E-9E1D-C9ED1E574A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>
                                            <p:graphicEl>
                                              <a:dgm id="{0E17BF22-AA6C-4B9E-9E1D-C9ED1E574A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">
                                            <p:graphicEl>
                                              <a:dgm id="{0E17BF22-AA6C-4B9E-9E1D-C9ED1E574A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">
                                            <p:graphicEl>
                                              <a:dgm id="{0E17BF22-AA6C-4B9E-9E1D-C9ED1E574AE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lvlAtOnc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6090BA0-8A0C-463E-B114-038A9DE1B7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25739" cy="12192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FB159D5-168C-4D6C-BD1B-5B0041EBB3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347637"/>
            <a:ext cx="12192000" cy="51036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7B18E04-EBD9-42C8-A7A0-6BBF42E0831F}"/>
              </a:ext>
            </a:extLst>
          </p:cNvPr>
          <p:cNvSpPr txBox="1"/>
          <p:nvPr/>
        </p:nvSpPr>
        <p:spPr>
          <a:xfrm>
            <a:off x="10588790" y="6418152"/>
            <a:ext cx="15369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WWW.UUSU.ORG</a:t>
            </a:r>
          </a:p>
        </p:txBody>
      </p:sp>
      <p:graphicFrame>
        <p:nvGraphicFramePr>
          <p:cNvPr id="17" name="Diagram 16">
            <a:extLst>
              <a:ext uri="{FF2B5EF4-FFF2-40B4-BE49-F238E27FC236}">
                <a16:creationId xmlns:a16="http://schemas.microsoft.com/office/drawing/2014/main" id="{1F7DF13E-2F9C-433C-8EE9-E5C4B1D2E86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03212783"/>
              </p:ext>
            </p:extLst>
          </p:nvPr>
        </p:nvGraphicFramePr>
        <p:xfrm>
          <a:off x="998981" y="1899827"/>
          <a:ext cx="10570978" cy="39578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58CD5202-364A-28F5-92D9-3794706CB2A4}"/>
              </a:ext>
            </a:extLst>
          </p:cNvPr>
          <p:cNvSpPr txBox="1"/>
          <p:nvPr/>
        </p:nvSpPr>
        <p:spPr>
          <a:xfrm>
            <a:off x="428626" y="1301890"/>
            <a:ext cx="7409088" cy="56938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13360" tIns="76200" rIns="213360" bIns="76200" numCol="1" spcCol="1270" anchor="ctr" anchorCtr="0">
            <a:noAutofit/>
          </a:bodyPr>
          <a:lstStyle/>
          <a:p>
            <a:pPr marL="0" lvl="0" indent="0"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3000" b="1" u="sng" kern="1200" noProof="0" dirty="0"/>
              <a:t>Previous and Next Steps (before publishing)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ECC2FFE-2D7F-69C9-7C26-414F4174D25D}"/>
              </a:ext>
            </a:extLst>
          </p:cNvPr>
          <p:cNvCxnSpPr/>
          <p:nvPr/>
        </p:nvCxnSpPr>
        <p:spPr>
          <a:xfrm>
            <a:off x="5214257" y="1910713"/>
            <a:ext cx="0" cy="4109087"/>
          </a:xfrm>
          <a:prstGeom prst="line">
            <a:avLst/>
          </a:prstGeom>
          <a:ln w="57150">
            <a:solidFill>
              <a:schemeClr val="tx1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0266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11A7619D-8A75-4D51-9664-94F602E106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7">
                                            <p:graphicEl>
                                              <a:dgm id="{11A7619D-8A75-4D51-9664-94F602E1065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D8EFAFA6-3B59-435E-8541-6269F634A8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7">
                                            <p:graphicEl>
                                              <a:dgm id="{D8EFAFA6-3B59-435E-8541-6269F634A8B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5EB89BC8-5BC9-47BA-8BE4-525D857051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7">
                                            <p:graphicEl>
                                              <a:dgm id="{5EB89BC8-5BC9-47BA-8BE4-525D8570518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32AC3F34-3305-49D4-B5A2-B930CF597A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7">
                                            <p:graphicEl>
                                              <a:dgm id="{32AC3F34-3305-49D4-B5A2-B930CF597A1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3E436B83-1A7F-49F4-99E0-701F0EB619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7">
                                            <p:graphicEl>
                                              <a:dgm id="{3E436B83-1A7F-49F4-99E0-701F0EB619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E974F1B0-0528-497A-84AB-CFDD32E60F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7">
                                            <p:graphicEl>
                                              <a:dgm id="{E974F1B0-0528-497A-84AB-CFDD32E60FA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500"/>
                            </p:stCondLst>
                            <p:childTnLst>
                              <p:par>
                                <p:cTn id="36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7" grpId="0" uiExpand="1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E0833C7-C433-4BF4-A755-A06EF0A423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1374" y="1289714"/>
            <a:ext cx="5274365" cy="49925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6090BA0-8A0C-463E-B114-038A9DE1B7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25739" cy="12192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FB159D5-168C-4D6C-BD1B-5B0041EBB3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347637"/>
            <a:ext cx="12192000" cy="51036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7B18E04-EBD9-42C8-A7A0-6BBF42E0831F}"/>
              </a:ext>
            </a:extLst>
          </p:cNvPr>
          <p:cNvSpPr txBox="1"/>
          <p:nvPr/>
        </p:nvSpPr>
        <p:spPr>
          <a:xfrm>
            <a:off x="10588790" y="6418152"/>
            <a:ext cx="15369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WWW.UUSU.ORG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BF072F5-2E79-034A-6E3E-C55D8340D8DC}"/>
              </a:ext>
            </a:extLst>
          </p:cNvPr>
          <p:cNvSpPr txBox="1"/>
          <p:nvPr/>
        </p:nvSpPr>
        <p:spPr>
          <a:xfrm>
            <a:off x="542709" y="2638519"/>
            <a:ext cx="6494402" cy="228979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GB" sz="4800" b="1" noProof="0" dirty="0">
                <a:latin typeface="+mj-lt"/>
                <a:ea typeface="+mj-ea"/>
                <a:cs typeface="+mj-cs"/>
              </a:rPr>
              <a:t>Questions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GB" sz="4800" b="1" noProof="0" dirty="0">
                <a:latin typeface="+mj-lt"/>
                <a:ea typeface="+mj-ea"/>
                <a:cs typeface="+mj-cs"/>
              </a:rPr>
              <a:t>and 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GB" sz="4800" b="1" noProof="0" dirty="0">
                <a:latin typeface="+mj-lt"/>
                <a:ea typeface="+mj-ea"/>
                <a:cs typeface="+mj-cs"/>
              </a:rPr>
              <a:t>Comments</a:t>
            </a:r>
          </a:p>
        </p:txBody>
      </p:sp>
    </p:spTree>
    <p:extLst>
      <p:ext uri="{BB962C8B-B14F-4D97-AF65-F5344CB8AC3E}">
        <p14:creationId xmlns:p14="http://schemas.microsoft.com/office/powerpoint/2010/main" val="3999156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</p:bld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5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546D40FC-C18A-44D5-8B32-18833F2E1EA6}">
  <we:reference id="wa104038830" version="1.0.0.3" store="en-US" storeType="OMEX"/>
  <we:alternateReferences>
    <we:reference id="WA104038830" version="1.0.0.3" store="WA104038830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AFDAEEA6A2A214BAFE419FDF38C6071" ma:contentTypeVersion="13" ma:contentTypeDescription="Create a new document." ma:contentTypeScope="" ma:versionID="dbfbbab7c1ba8078acb0b4c24b4e6400">
  <xsd:schema xmlns:xsd="http://www.w3.org/2001/XMLSchema" xmlns:xs="http://www.w3.org/2001/XMLSchema" xmlns:p="http://schemas.microsoft.com/office/2006/metadata/properties" xmlns:ns3="7ac34b90-88e0-4b9f-9352-54933227cf42" xmlns:ns4="704307fc-131d-4775-9386-e465c7615cb0" targetNamespace="http://schemas.microsoft.com/office/2006/metadata/properties" ma:root="true" ma:fieldsID="db7eaa4c5823589b3f869ad7f5ece8aa" ns3:_="" ns4:_="">
    <xsd:import namespace="7ac34b90-88e0-4b9f-9352-54933227cf42"/>
    <xsd:import namespace="704307fc-131d-4775-9386-e465c7615cb0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c34b90-88e0-4b9f-9352-54933227cf4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4307fc-131d-4775-9386-e465c7615cb0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02DA427-7803-4057-98B1-F816043112B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7A9B633-379C-4ECB-9D26-A27456A31EB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c34b90-88e0-4b9f-9352-54933227cf42"/>
    <ds:schemaRef ds:uri="704307fc-131d-4775-9386-e465c7615cb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91D0800-2741-49BE-AD3C-3FF09A62B9EE}">
  <ds:schemaRefs>
    <ds:schemaRef ds:uri="7ac34b90-88e0-4b9f-9352-54933227cf42"/>
    <ds:schemaRef ds:uri="http://purl.org/dc/terms/"/>
    <ds:schemaRef ds:uri="704307fc-131d-4775-9386-e465c7615cb0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Metadata/LabelInfo.xml><?xml version="1.0" encoding="utf-8"?>
<clbl:labelList xmlns:clbl="http://schemas.microsoft.com/office/2020/mipLabelMetadata">
  <clbl:label id="{6f0b9487-4fa8-42a8-aeb4-bf2e2c22d4e8}" enabled="0" method="" siteId="{6f0b9487-4fa8-42a8-aeb4-bf2e2c22d4e8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627</Words>
  <Application>Microsoft Office PowerPoint</Application>
  <PresentationFormat>Widescreen</PresentationFormat>
  <Paragraphs>87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Johnston, Paul</dc:creator>
  <cp:lastModifiedBy>Longstaff, David</cp:lastModifiedBy>
  <cp:revision>124</cp:revision>
  <cp:lastPrinted>2019-12-11T17:22:59Z</cp:lastPrinted>
  <dcterms:created xsi:type="dcterms:W3CDTF">2018-06-21T13:46:35Z</dcterms:created>
  <dcterms:modified xsi:type="dcterms:W3CDTF">2025-11-12T16:30:15Z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0x0101001AFDAEEA6A2A214BAFE419FDF38C6071</vt:lpwstr>
  </property>
</Properties>
</file>